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80" r:id="rId2"/>
    <p:sldId id="336" r:id="rId3"/>
    <p:sldId id="333" r:id="rId4"/>
    <p:sldId id="338" r:id="rId5"/>
    <p:sldId id="307" r:id="rId6"/>
    <p:sldId id="340" r:id="rId7"/>
    <p:sldId id="341" r:id="rId8"/>
    <p:sldId id="342" r:id="rId9"/>
    <p:sldId id="343" r:id="rId10"/>
    <p:sldId id="339" r:id="rId11"/>
    <p:sldId id="330" r:id="rId12"/>
    <p:sldId id="331" r:id="rId13"/>
    <p:sldId id="332" r:id="rId14"/>
    <p:sldId id="334" r:id="rId15"/>
    <p:sldId id="335" r:id="rId16"/>
    <p:sldId id="283" r:id="rId17"/>
    <p:sldId id="320" r:id="rId18"/>
    <p:sldId id="322" r:id="rId19"/>
    <p:sldId id="323" r:id="rId20"/>
    <p:sldId id="308" r:id="rId21"/>
    <p:sldId id="314" r:id="rId22"/>
    <p:sldId id="318" r:id="rId23"/>
    <p:sldId id="325" r:id="rId24"/>
    <p:sldId id="326" r:id="rId25"/>
    <p:sldId id="337" r:id="rId26"/>
  </p:sldIdLst>
  <p:sldSz cx="12192000" cy="6858000"/>
  <p:notesSz cx="6858000" cy="91440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欢迎" id="{E75E278A-FF0E-49A4-B170-79828D63BBAD}">
          <p14:sldIdLst>
            <p14:sldId id="280"/>
            <p14:sldId id="336"/>
            <p14:sldId id="333"/>
            <p14:sldId id="338"/>
            <p14:sldId id="307"/>
            <p14:sldId id="340"/>
            <p14:sldId id="341"/>
            <p14:sldId id="342"/>
            <p14:sldId id="343"/>
            <p14:sldId id="339"/>
            <p14:sldId id="330"/>
            <p14:sldId id="331"/>
            <p14:sldId id="332"/>
            <p14:sldId id="334"/>
            <p14:sldId id="335"/>
            <p14:sldId id="283"/>
            <p14:sldId id="320"/>
            <p14:sldId id="322"/>
            <p14:sldId id="323"/>
            <p14:sldId id="308"/>
            <p14:sldId id="314"/>
            <p14:sldId id="318"/>
            <p14:sldId id="325"/>
            <p14:sldId id="326"/>
            <p14:sldId id="33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EBEBEB"/>
    <a:srgbClr val="F8F8F8"/>
    <a:srgbClr val="D2B4A6"/>
    <a:srgbClr val="734F29"/>
    <a:srgbClr val="DD462F"/>
    <a:srgbClr val="AEB785"/>
    <a:srgbClr val="EFD5A2"/>
    <a:srgbClr val="3B3026"/>
    <a:srgbClr val="ECE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12" autoAdjust="0"/>
    <p:restoredTop sz="94274" autoAdjust="0"/>
  </p:normalViewPr>
  <p:slideViewPr>
    <p:cSldViewPr snapToGrid="0">
      <p:cViewPr varScale="1">
        <p:scale>
          <a:sx n="155" d="100"/>
          <a:sy n="155" d="100"/>
        </p:scale>
        <p:origin x="400" y="184"/>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322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B54DDB9F-C843-4DCB-A262-33E6C613BD3B}" type="datetime1">
              <a:rPr lang="zh-CN" altLang="en-US" smtClean="0">
                <a:latin typeface="微软雅黑" panose="020B0503020204020204" pitchFamily="34" charset="-122"/>
                <a:ea typeface="微软雅黑" panose="020B0503020204020204" pitchFamily="34" charset="-122"/>
              </a:rPr>
              <a:t>2020/12/16</a:t>
            </a:fld>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F92A73-836E-4C8B-8E64-337E83451968}" type="slidenum">
              <a:rPr lang="en-US" altLang="zh-CN" smtClean="0">
                <a:latin typeface="微软雅黑" panose="020B0503020204020204" pitchFamily="34" charset="-122"/>
                <a:ea typeface="微软雅黑" panose="020B0503020204020204" pitchFamily="34" charset="-122"/>
              </a:rPr>
              <a:t>‹#›</a:t>
            </a:fld>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968559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857E3EDF-C370-4377-9B52-BAAD5381874F}" type="datetime1">
              <a:rPr lang="zh-CN" altLang="en-US" smtClean="0"/>
              <a:pPr/>
              <a:t>2020/12/16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DF61EA0F-A667-4B49-8422-0062BC55E249}" type="slidenum">
              <a:rPr lang="en-US" altLang="zh-CN" noProof="0" smtClean="0"/>
              <a:pPr/>
              <a:t>‹#›</a:t>
            </a:fld>
            <a:endParaRPr lang="zh-CN" altLang="en-US" noProof="0"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1</a:t>
            </a:fld>
            <a:endParaRPr lang="zh-CN" altLang="en-US" dirty="0"/>
          </a:p>
        </p:txBody>
      </p:sp>
    </p:spTree>
    <p:extLst>
      <p:ext uri="{BB962C8B-B14F-4D97-AF65-F5344CB8AC3E}">
        <p14:creationId xmlns:p14="http://schemas.microsoft.com/office/powerpoint/2010/main" val="34913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10</a:t>
            </a:fld>
            <a:endParaRPr lang="zh-CN" altLang="en-US" dirty="0"/>
          </a:p>
        </p:txBody>
      </p:sp>
    </p:spTree>
    <p:extLst>
      <p:ext uri="{BB962C8B-B14F-4D97-AF65-F5344CB8AC3E}">
        <p14:creationId xmlns:p14="http://schemas.microsoft.com/office/powerpoint/2010/main" val="406781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11</a:t>
            </a:fld>
            <a:endParaRPr lang="zh-CN" altLang="en-US" dirty="0"/>
          </a:p>
        </p:txBody>
      </p:sp>
    </p:spTree>
    <p:extLst>
      <p:ext uri="{BB962C8B-B14F-4D97-AF65-F5344CB8AC3E}">
        <p14:creationId xmlns:p14="http://schemas.microsoft.com/office/powerpoint/2010/main" val="1504398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12</a:t>
            </a:fld>
            <a:endParaRPr lang="zh-CN" altLang="en-US" dirty="0"/>
          </a:p>
        </p:txBody>
      </p:sp>
    </p:spTree>
    <p:extLst>
      <p:ext uri="{BB962C8B-B14F-4D97-AF65-F5344CB8AC3E}">
        <p14:creationId xmlns:p14="http://schemas.microsoft.com/office/powerpoint/2010/main" val="170252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13</a:t>
            </a:fld>
            <a:endParaRPr lang="zh-CN" altLang="en-US" dirty="0"/>
          </a:p>
        </p:txBody>
      </p:sp>
    </p:spTree>
    <p:extLst>
      <p:ext uri="{BB962C8B-B14F-4D97-AF65-F5344CB8AC3E}">
        <p14:creationId xmlns:p14="http://schemas.microsoft.com/office/powerpoint/2010/main" val="2521982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14</a:t>
            </a:fld>
            <a:endParaRPr lang="zh-CN" altLang="en-US" dirty="0"/>
          </a:p>
        </p:txBody>
      </p:sp>
    </p:spTree>
    <p:extLst>
      <p:ext uri="{BB962C8B-B14F-4D97-AF65-F5344CB8AC3E}">
        <p14:creationId xmlns:p14="http://schemas.microsoft.com/office/powerpoint/2010/main" val="495386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15</a:t>
            </a:fld>
            <a:endParaRPr lang="zh-CN" altLang="en-US" dirty="0"/>
          </a:p>
        </p:txBody>
      </p:sp>
    </p:spTree>
    <p:extLst>
      <p:ext uri="{BB962C8B-B14F-4D97-AF65-F5344CB8AC3E}">
        <p14:creationId xmlns:p14="http://schemas.microsoft.com/office/powerpoint/2010/main" val="997274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16</a:t>
            </a:fld>
            <a:endParaRPr lang="zh-CN" altLang="en-US" dirty="0"/>
          </a:p>
        </p:txBody>
      </p:sp>
    </p:spTree>
    <p:extLst>
      <p:ext uri="{BB962C8B-B14F-4D97-AF65-F5344CB8AC3E}">
        <p14:creationId xmlns:p14="http://schemas.microsoft.com/office/powerpoint/2010/main" val="823660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17</a:t>
            </a:fld>
            <a:endParaRPr lang="zh-CN" altLang="en-US" dirty="0"/>
          </a:p>
        </p:txBody>
      </p:sp>
    </p:spTree>
    <p:extLst>
      <p:ext uri="{BB962C8B-B14F-4D97-AF65-F5344CB8AC3E}">
        <p14:creationId xmlns:p14="http://schemas.microsoft.com/office/powerpoint/2010/main" val="362841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18</a:t>
            </a:fld>
            <a:endParaRPr lang="zh-CN" altLang="en-US" dirty="0"/>
          </a:p>
        </p:txBody>
      </p:sp>
    </p:spTree>
    <p:extLst>
      <p:ext uri="{BB962C8B-B14F-4D97-AF65-F5344CB8AC3E}">
        <p14:creationId xmlns:p14="http://schemas.microsoft.com/office/powerpoint/2010/main" val="3397362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19</a:t>
            </a:fld>
            <a:endParaRPr lang="zh-CN" altLang="en-US" dirty="0"/>
          </a:p>
        </p:txBody>
      </p:sp>
    </p:spTree>
    <p:extLst>
      <p:ext uri="{BB962C8B-B14F-4D97-AF65-F5344CB8AC3E}">
        <p14:creationId xmlns:p14="http://schemas.microsoft.com/office/powerpoint/2010/main" val="62907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2</a:t>
            </a:fld>
            <a:endParaRPr lang="zh-CN" altLang="en-US" dirty="0"/>
          </a:p>
        </p:txBody>
      </p:sp>
    </p:spTree>
    <p:extLst>
      <p:ext uri="{BB962C8B-B14F-4D97-AF65-F5344CB8AC3E}">
        <p14:creationId xmlns:p14="http://schemas.microsoft.com/office/powerpoint/2010/main" val="330587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20</a:t>
            </a:fld>
            <a:endParaRPr lang="zh-CN" altLang="en-US" dirty="0"/>
          </a:p>
        </p:txBody>
      </p:sp>
    </p:spTree>
    <p:extLst>
      <p:ext uri="{BB962C8B-B14F-4D97-AF65-F5344CB8AC3E}">
        <p14:creationId xmlns:p14="http://schemas.microsoft.com/office/powerpoint/2010/main" val="88472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21</a:t>
            </a:fld>
            <a:endParaRPr lang="zh-CN" altLang="en-US" dirty="0"/>
          </a:p>
        </p:txBody>
      </p:sp>
    </p:spTree>
    <p:extLst>
      <p:ext uri="{BB962C8B-B14F-4D97-AF65-F5344CB8AC3E}">
        <p14:creationId xmlns:p14="http://schemas.microsoft.com/office/powerpoint/2010/main" val="2088840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22</a:t>
            </a:fld>
            <a:endParaRPr lang="zh-CN" altLang="en-US" dirty="0"/>
          </a:p>
        </p:txBody>
      </p:sp>
    </p:spTree>
    <p:extLst>
      <p:ext uri="{BB962C8B-B14F-4D97-AF65-F5344CB8AC3E}">
        <p14:creationId xmlns:p14="http://schemas.microsoft.com/office/powerpoint/2010/main" val="3054132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23</a:t>
            </a:fld>
            <a:endParaRPr lang="zh-CN" altLang="en-US" dirty="0"/>
          </a:p>
        </p:txBody>
      </p:sp>
    </p:spTree>
    <p:extLst>
      <p:ext uri="{BB962C8B-B14F-4D97-AF65-F5344CB8AC3E}">
        <p14:creationId xmlns:p14="http://schemas.microsoft.com/office/powerpoint/2010/main" val="1640807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24</a:t>
            </a:fld>
            <a:endParaRPr lang="zh-CN" altLang="en-US" dirty="0"/>
          </a:p>
        </p:txBody>
      </p:sp>
    </p:spTree>
    <p:extLst>
      <p:ext uri="{BB962C8B-B14F-4D97-AF65-F5344CB8AC3E}">
        <p14:creationId xmlns:p14="http://schemas.microsoft.com/office/powerpoint/2010/main" val="1042913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25</a:t>
            </a:fld>
            <a:endParaRPr lang="zh-CN" altLang="en-US" dirty="0"/>
          </a:p>
        </p:txBody>
      </p:sp>
    </p:spTree>
    <p:extLst>
      <p:ext uri="{BB962C8B-B14F-4D97-AF65-F5344CB8AC3E}">
        <p14:creationId xmlns:p14="http://schemas.microsoft.com/office/powerpoint/2010/main" val="420503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3</a:t>
            </a:fld>
            <a:endParaRPr lang="zh-CN" altLang="en-US" dirty="0"/>
          </a:p>
        </p:txBody>
      </p:sp>
    </p:spTree>
    <p:extLst>
      <p:ext uri="{BB962C8B-B14F-4D97-AF65-F5344CB8AC3E}">
        <p14:creationId xmlns:p14="http://schemas.microsoft.com/office/powerpoint/2010/main" val="50647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4</a:t>
            </a:fld>
            <a:endParaRPr lang="zh-CN" altLang="en-US" dirty="0"/>
          </a:p>
        </p:txBody>
      </p:sp>
    </p:spTree>
    <p:extLst>
      <p:ext uri="{BB962C8B-B14F-4D97-AF65-F5344CB8AC3E}">
        <p14:creationId xmlns:p14="http://schemas.microsoft.com/office/powerpoint/2010/main" val="3847803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5</a:t>
            </a:fld>
            <a:endParaRPr lang="zh-CN" altLang="en-US" dirty="0"/>
          </a:p>
        </p:txBody>
      </p:sp>
    </p:spTree>
    <p:extLst>
      <p:ext uri="{BB962C8B-B14F-4D97-AF65-F5344CB8AC3E}">
        <p14:creationId xmlns:p14="http://schemas.microsoft.com/office/powerpoint/2010/main" val="402824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6</a:t>
            </a:fld>
            <a:endParaRPr lang="zh-CN" altLang="en-US" dirty="0"/>
          </a:p>
        </p:txBody>
      </p:sp>
    </p:spTree>
    <p:extLst>
      <p:ext uri="{BB962C8B-B14F-4D97-AF65-F5344CB8AC3E}">
        <p14:creationId xmlns:p14="http://schemas.microsoft.com/office/powerpoint/2010/main" val="24598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7</a:t>
            </a:fld>
            <a:endParaRPr lang="zh-CN" altLang="en-US" dirty="0"/>
          </a:p>
        </p:txBody>
      </p:sp>
    </p:spTree>
    <p:extLst>
      <p:ext uri="{BB962C8B-B14F-4D97-AF65-F5344CB8AC3E}">
        <p14:creationId xmlns:p14="http://schemas.microsoft.com/office/powerpoint/2010/main" val="391301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8</a:t>
            </a:fld>
            <a:endParaRPr lang="zh-CN" altLang="en-US" dirty="0"/>
          </a:p>
        </p:txBody>
      </p:sp>
    </p:spTree>
    <p:extLst>
      <p:ext uri="{BB962C8B-B14F-4D97-AF65-F5344CB8AC3E}">
        <p14:creationId xmlns:p14="http://schemas.microsoft.com/office/powerpoint/2010/main" val="2065450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61EA0F-A667-4B49-8422-0062BC55E249}" type="slidenum">
              <a:rPr lang="en-US" altLang="zh-CN" smtClean="0"/>
              <a:pPr/>
              <a:t>9</a:t>
            </a:fld>
            <a:endParaRPr lang="zh-CN" altLang="en-US" dirty="0"/>
          </a:p>
        </p:txBody>
      </p:sp>
    </p:spTree>
    <p:extLst>
      <p:ext uri="{BB962C8B-B14F-4D97-AF65-F5344CB8AC3E}">
        <p14:creationId xmlns:p14="http://schemas.microsoft.com/office/powerpoint/2010/main" val="147789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长方形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noProof="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604434" y="0"/>
            <a:ext cx="10749367" cy="1208868"/>
          </a:xfrm>
        </p:spPr>
        <p:txBody>
          <a:bodyPr rtlCol="0" anchor="b">
            <a:normAutofit/>
          </a:bodyPr>
          <a:lstStyle>
            <a:lvl1pPr>
              <a:defRPr sz="3600">
                <a:solidFill>
                  <a:schemeClr val="bg1"/>
                </a:solidFill>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a:xfrm>
            <a:off x="838201" y="1825625"/>
            <a:ext cx="4167753" cy="4351338"/>
          </a:xfrm>
        </p:spPr>
        <p:txBody>
          <a:bodyPr lIns="0" tIns="0" rIns="0" bIns="0" rtlCol="0">
            <a:normAutofit/>
          </a:bodyPr>
          <a:lstStyle>
            <a:lvl1pPr marL="0" indent="0">
              <a:lnSpc>
                <a:spcPct val="130000"/>
              </a:lnSpc>
              <a:spcBef>
                <a:spcPts val="500"/>
              </a:spcBef>
              <a:spcAft>
                <a:spcPts val="1000"/>
              </a:spcAft>
              <a:buNone/>
              <a:defRPr sz="1600" baseline="0">
                <a:solidFill>
                  <a:schemeClr val="tx1">
                    <a:lumMod val="65000"/>
                    <a:lumOff val="35000"/>
                  </a:schemeClr>
                </a:solidFill>
                <a:latin typeface="微软雅黑" panose="020B0503020204020204" pitchFamily="34" charset="-122"/>
                <a:ea typeface="微软雅黑" panose="020B0503020204020204" pitchFamily="34" charset="-122"/>
              </a:defRPr>
            </a:lvl1pPr>
            <a:lvl2pPr>
              <a:lnSpc>
                <a:spcPct val="130000"/>
              </a:lnSpc>
              <a:spcBef>
                <a:spcPts val="500"/>
              </a:spcBef>
              <a:spcAft>
                <a:spcPts val="1000"/>
              </a:spcAft>
              <a:defRPr sz="1400" baseline="0">
                <a:solidFill>
                  <a:schemeClr val="tx1">
                    <a:lumMod val="65000"/>
                    <a:lumOff val="35000"/>
                  </a:schemeClr>
                </a:solidFill>
                <a:latin typeface="微软雅黑" panose="020B0503020204020204" pitchFamily="34" charset="-122"/>
                <a:ea typeface="微软雅黑" panose="020B0503020204020204" pitchFamily="34" charset="-122"/>
              </a:defRPr>
            </a:lvl2pPr>
            <a:lvl3pPr>
              <a:lnSpc>
                <a:spcPct val="130000"/>
              </a:lnSpc>
              <a:spcAft>
                <a:spcPts val="1000"/>
              </a:spcAft>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3pPr>
            <a:lvl4pPr>
              <a:lnSpc>
                <a:spcPct val="130000"/>
              </a:lnSpc>
              <a:spcAft>
                <a:spcPts val="1000"/>
              </a:spcAft>
              <a:defRPr sz="1100" baseline="0">
                <a:solidFill>
                  <a:schemeClr val="tx1">
                    <a:lumMod val="65000"/>
                    <a:lumOff val="35000"/>
                  </a:schemeClr>
                </a:solidFill>
                <a:latin typeface="微软雅黑" panose="020B0503020204020204" pitchFamily="34" charset="-122"/>
                <a:ea typeface="微软雅黑" panose="020B0503020204020204" pitchFamily="34" charset="-122"/>
              </a:defRPr>
            </a:lvl4pPr>
            <a:lvl5pPr>
              <a:lnSpc>
                <a:spcPct val="130000"/>
              </a:lnSpc>
              <a:spcAft>
                <a:spcPts val="1000"/>
              </a:spcAft>
              <a:defRPr sz="1100" baseline="0">
                <a:solidFill>
                  <a:schemeClr val="tx1">
                    <a:lumMod val="65000"/>
                    <a:lumOff val="35000"/>
                  </a:schemeClr>
                </a:solidFill>
                <a:latin typeface="微软雅黑" panose="020B0503020204020204" pitchFamily="34" charset="-122"/>
                <a:ea typeface="微软雅黑"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4" name="日期占位符 3"/>
          <p:cNvSpPr>
            <a:spLocks noGrp="1"/>
          </p:cNvSpPr>
          <p:nvPr>
            <p:ph type="dt" sz="half" idx="10"/>
          </p:nvPr>
        </p:nvSpPr>
        <p:spPr/>
        <p:txBody>
          <a:bodyPr rtlCol="0"/>
          <a:lstStyle>
            <a:lvl1pPr>
              <a:defRPr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4ABD5BBA-45B8-9B42-81C6-C953B6F75414}" type="datetime1">
              <a:rPr lang="zh-TW" altLang="en-US" noProof="0" smtClean="0"/>
              <a:t>2020/12/16</a:t>
            </a:fld>
            <a:endParaRPr lang="zh-CN" altLang="en-US" noProof="0" dirty="0"/>
          </a:p>
        </p:txBody>
      </p:sp>
      <p:sp>
        <p:nvSpPr>
          <p:cNvPr id="5" name="页脚占位符 4"/>
          <p:cNvSpPr>
            <a:spLocks noGrp="1"/>
          </p:cNvSpPr>
          <p:nvPr>
            <p:ph type="ftr" sz="quarter" idx="11"/>
          </p:nvPr>
        </p:nvSpPr>
        <p:spPr/>
        <p:txBody>
          <a:bodyPr rtlCol="0"/>
          <a:lstStyle>
            <a:lvl1pPr>
              <a:defRPr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noProof="0"/>
              <a:t>飛岳影像創作學院</a:t>
            </a:r>
            <a:endParaRPr lang="zh-CN" altLang="en-US" noProof="0" dirty="0"/>
          </a:p>
        </p:txBody>
      </p:sp>
      <p:sp>
        <p:nvSpPr>
          <p:cNvPr id="6" name="灯片编号占位符 5"/>
          <p:cNvSpPr>
            <a:spLocks noGrp="1"/>
          </p:cNvSpPr>
          <p:nvPr>
            <p:ph type="sldNum" sz="quarter" idx="12"/>
          </p:nvPr>
        </p:nvSpPr>
        <p:spPr/>
        <p:txBody>
          <a:bodyPr rtlCol="0"/>
          <a:lstStyle>
            <a:lvl1pPr>
              <a:defRPr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9860EDB8-5305-433F-BE41-D7A86D811DB3}" type="slidenum">
              <a:rPr lang="en-US" altLang="zh-CN" noProof="0" smtClean="0"/>
              <a:pPr/>
              <a:t>‹#›</a:t>
            </a:fld>
            <a:endParaRPr lang="zh-CN" altLang="en-US" noProof="0" dirty="0"/>
          </a:p>
        </p:txBody>
      </p:sp>
    </p:spTree>
    <p:extLst>
      <p:ext uri="{BB962C8B-B14F-4D97-AF65-F5344CB8AC3E}">
        <p14:creationId xmlns:p14="http://schemas.microsoft.com/office/powerpoint/2010/main" val="21858365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4" name="日期占位符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A81EF89B-2109-014E-9716-931F065E95D9}" type="datetime1">
              <a:rPr lang="zh-TW" altLang="en-US" noProof="0" smtClean="0"/>
              <a:t>2020/12/16</a:t>
            </a:fld>
            <a:endParaRPr lang="zh-CN" altLang="en-US" noProof="0" dirty="0"/>
          </a:p>
        </p:txBody>
      </p:sp>
      <p:sp>
        <p:nvSpPr>
          <p:cNvPr id="5" name="页脚占位符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noProof="0"/>
              <a:t>飛岳影像創作學院</a:t>
            </a:r>
            <a:endParaRPr lang="zh-CN" altLang="en-US" noProof="0" dirty="0"/>
          </a:p>
        </p:txBody>
      </p:sp>
      <p:sp>
        <p:nvSpPr>
          <p:cNvPr id="6" name="灯片编号占位符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9860EDB8-5305-433F-BE41-D7A86D811DB3}" type="slidenum">
              <a:rPr lang="en-US" altLang="zh-CN" noProof="0" smtClean="0"/>
              <a:pPr/>
              <a:t>‹#›</a:t>
            </a:fld>
            <a:endParaRPr lang="zh-CN" altLang="en-US" noProof="0"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l" defTabSz="91440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752" y="0"/>
            <a:ext cx="10749367" cy="1208868"/>
          </a:xfrm>
        </p:spPr>
        <p:txBody>
          <a:bodyPr rtlCol="0">
            <a:normAutofit/>
          </a:bodyPr>
          <a:lstStyle/>
          <a:p>
            <a:pPr lvl="0" rtl="0"/>
            <a:r>
              <a:rPr lang="zh-CN" altLang="en-US" sz="3400" b="1" dirty="0">
                <a:latin typeface="Arial" panose="020B0604020202020204" pitchFamily="34" charset="0"/>
                <a:cs typeface="Arial" panose="020B0604020202020204" pitchFamily="34" charset="0"/>
              </a:rPr>
              <a:t>主題</a:t>
            </a:r>
          </a:p>
        </p:txBody>
      </p:sp>
      <p:sp>
        <p:nvSpPr>
          <p:cNvPr id="7" name="内容占位符 6"/>
          <p:cNvSpPr>
            <a:spLocks noGrp="1"/>
          </p:cNvSpPr>
          <p:nvPr>
            <p:ph idx="1"/>
          </p:nvPr>
        </p:nvSpPr>
        <p:spPr>
          <a:xfrm>
            <a:off x="1892336" y="3142852"/>
            <a:ext cx="8672959" cy="1208868"/>
          </a:xfrm>
        </p:spPr>
        <p:txBody>
          <a:bodyPr rtlCol="0">
            <a:noAutofit/>
          </a:bodyPr>
          <a:lstStyle/>
          <a:p>
            <a:pPr>
              <a:lnSpc>
                <a:spcPct val="100000"/>
              </a:lnSpc>
            </a:pPr>
            <a:r>
              <a:rPr lang="zh-TW" altLang="en-US" sz="7200" b="1" i="1" dirty="0">
                <a:solidFill>
                  <a:schemeClr val="accent5">
                    <a:lumMod val="75000"/>
                  </a:schemeClr>
                </a:solidFill>
              </a:rPr>
              <a:t>台灣無人機產業發展</a:t>
            </a:r>
            <a:endParaRPr lang="en-US" altLang="zh-TW" sz="7200" b="1" i="1" dirty="0">
              <a:solidFill>
                <a:schemeClr val="accent5">
                  <a:lumMod val="75000"/>
                </a:schemeClr>
              </a:solidFill>
            </a:endParaRPr>
          </a:p>
        </p:txBody>
      </p:sp>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dirty="0"/>
              <a:t>飛岳影像創作學院</a:t>
            </a:r>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1</a:t>
            </a:fld>
            <a:endParaRPr lang="zh-CN" altLang="en-US" noProof="0" dirty="0"/>
          </a:p>
        </p:txBody>
      </p:sp>
    </p:spTree>
    <p:extLst>
      <p:ext uri="{BB962C8B-B14F-4D97-AF65-F5344CB8AC3E}">
        <p14:creationId xmlns:p14="http://schemas.microsoft.com/office/powerpoint/2010/main" val="272581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10</a:t>
            </a:fld>
            <a:endParaRPr lang="zh-CN" altLang="en-US" noProof="0" dirty="0"/>
          </a:p>
        </p:txBody>
      </p:sp>
      <p:sp>
        <p:nvSpPr>
          <p:cNvPr id="8" name="标题 1">
            <a:extLst>
              <a:ext uri="{FF2B5EF4-FFF2-40B4-BE49-F238E27FC236}">
                <a16:creationId xmlns:a16="http://schemas.microsoft.com/office/drawing/2014/main" id="{78FB8E32-E65B-CE42-8915-69908AB97540}"/>
              </a:ext>
            </a:extLst>
          </p:cNvPr>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無人機核心課程</a:t>
            </a:r>
          </a:p>
        </p:txBody>
      </p:sp>
      <p:sp>
        <p:nvSpPr>
          <p:cNvPr id="10" name="圓角矩形 9">
            <a:extLst>
              <a:ext uri="{FF2B5EF4-FFF2-40B4-BE49-F238E27FC236}">
                <a16:creationId xmlns:a16="http://schemas.microsoft.com/office/drawing/2014/main" id="{900312A8-9BA8-AB48-A097-65312DB1D3BD}"/>
              </a:ext>
            </a:extLst>
          </p:cNvPr>
          <p:cNvSpPr/>
          <p:nvPr/>
        </p:nvSpPr>
        <p:spPr>
          <a:xfrm>
            <a:off x="1515762" y="2413686"/>
            <a:ext cx="1194487" cy="30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3600" b="1" dirty="0">
                <a:latin typeface="Heiti SC Medium" pitchFamily="2" charset="-128"/>
                <a:ea typeface="Heiti SC Medium" pitchFamily="2" charset="-128"/>
              </a:rPr>
              <a:t>基</a:t>
            </a:r>
            <a:endParaRPr kumimoji="1" lang="en-US" altLang="zh-TW" sz="3600" b="1" dirty="0">
              <a:latin typeface="Heiti SC Medium" pitchFamily="2" charset="-128"/>
              <a:ea typeface="Heiti SC Medium" pitchFamily="2" charset="-128"/>
            </a:endParaRPr>
          </a:p>
          <a:p>
            <a:pPr algn="ctr"/>
            <a:r>
              <a:rPr kumimoji="1" lang="zh-TW" altLang="en-US" sz="3600" b="1" dirty="0">
                <a:latin typeface="Heiti SC Medium" pitchFamily="2" charset="-128"/>
                <a:ea typeface="Heiti SC Medium" pitchFamily="2" charset="-128"/>
              </a:rPr>
              <a:t>礎</a:t>
            </a:r>
            <a:endParaRPr kumimoji="1" lang="en-US" altLang="zh-TW" sz="3600" b="1" dirty="0">
              <a:latin typeface="Heiti SC Medium" pitchFamily="2" charset="-128"/>
              <a:ea typeface="Heiti SC Medium" pitchFamily="2" charset="-128"/>
            </a:endParaRPr>
          </a:p>
          <a:p>
            <a:pPr algn="ctr"/>
            <a:r>
              <a:rPr kumimoji="1" lang="zh-TW" altLang="en-US" sz="3600" b="1" dirty="0">
                <a:latin typeface="Heiti SC Medium" pitchFamily="2" charset="-128"/>
                <a:ea typeface="Heiti SC Medium" pitchFamily="2" charset="-128"/>
              </a:rPr>
              <a:t>課</a:t>
            </a:r>
            <a:endParaRPr kumimoji="1" lang="en-US" altLang="zh-TW" sz="3600" b="1" dirty="0">
              <a:latin typeface="Heiti SC Medium" pitchFamily="2" charset="-128"/>
              <a:ea typeface="Heiti SC Medium" pitchFamily="2" charset="-128"/>
            </a:endParaRPr>
          </a:p>
          <a:p>
            <a:pPr algn="ctr"/>
            <a:r>
              <a:rPr kumimoji="1" lang="zh-TW" altLang="en-US" sz="3600" b="1" dirty="0">
                <a:latin typeface="Heiti SC Medium" pitchFamily="2" charset="-128"/>
                <a:ea typeface="Heiti SC Medium" pitchFamily="2" charset="-128"/>
              </a:rPr>
              <a:t>程</a:t>
            </a:r>
          </a:p>
        </p:txBody>
      </p:sp>
      <p:sp>
        <p:nvSpPr>
          <p:cNvPr id="11" name="向右箭號 10">
            <a:extLst>
              <a:ext uri="{FF2B5EF4-FFF2-40B4-BE49-F238E27FC236}">
                <a16:creationId xmlns:a16="http://schemas.microsoft.com/office/drawing/2014/main" id="{1E84F51B-DF09-284D-B5AE-6F1936BD632F}"/>
              </a:ext>
            </a:extLst>
          </p:cNvPr>
          <p:cNvSpPr/>
          <p:nvPr/>
        </p:nvSpPr>
        <p:spPr>
          <a:xfrm>
            <a:off x="3478427" y="3702907"/>
            <a:ext cx="1169773" cy="469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2" name="圓角矩形 11">
            <a:extLst>
              <a:ext uri="{FF2B5EF4-FFF2-40B4-BE49-F238E27FC236}">
                <a16:creationId xmlns:a16="http://schemas.microsoft.com/office/drawing/2014/main" id="{2F1B05E9-6A92-0740-9603-F00F2E884227}"/>
              </a:ext>
            </a:extLst>
          </p:cNvPr>
          <p:cNvSpPr/>
          <p:nvPr/>
        </p:nvSpPr>
        <p:spPr>
          <a:xfrm>
            <a:off x="5498756" y="2413686"/>
            <a:ext cx="1194487" cy="30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3600" b="1" dirty="0">
                <a:latin typeface="Heiti SC Medium" pitchFamily="2" charset="-128"/>
                <a:ea typeface="Heiti SC Medium" pitchFamily="2" charset="-128"/>
              </a:rPr>
              <a:t>通用</a:t>
            </a:r>
            <a:endParaRPr kumimoji="1" lang="en-US" altLang="zh-TW" sz="3600" b="1" dirty="0">
              <a:latin typeface="Heiti SC Medium" pitchFamily="2" charset="-128"/>
              <a:ea typeface="Heiti SC Medium" pitchFamily="2" charset="-128"/>
            </a:endParaRPr>
          </a:p>
          <a:p>
            <a:pPr algn="ctr"/>
            <a:r>
              <a:rPr kumimoji="1" lang="zh-TW" altLang="en-US" sz="3600" b="1" dirty="0">
                <a:latin typeface="Heiti SC Medium" pitchFamily="2" charset="-128"/>
                <a:ea typeface="Heiti SC Medium" pitchFamily="2" charset="-128"/>
              </a:rPr>
              <a:t>課</a:t>
            </a:r>
            <a:endParaRPr kumimoji="1" lang="en-US" altLang="zh-TW" sz="3600" b="1" dirty="0">
              <a:latin typeface="Heiti SC Medium" pitchFamily="2" charset="-128"/>
              <a:ea typeface="Heiti SC Medium" pitchFamily="2" charset="-128"/>
            </a:endParaRPr>
          </a:p>
          <a:p>
            <a:pPr algn="ctr"/>
            <a:r>
              <a:rPr kumimoji="1" lang="zh-TW" altLang="en-US" sz="3600" b="1" dirty="0">
                <a:latin typeface="Heiti SC Medium" pitchFamily="2" charset="-128"/>
                <a:ea typeface="Heiti SC Medium" pitchFamily="2" charset="-128"/>
              </a:rPr>
              <a:t>程</a:t>
            </a:r>
          </a:p>
        </p:txBody>
      </p:sp>
      <p:sp>
        <p:nvSpPr>
          <p:cNvPr id="13" name="向右箭號 12">
            <a:extLst>
              <a:ext uri="{FF2B5EF4-FFF2-40B4-BE49-F238E27FC236}">
                <a16:creationId xmlns:a16="http://schemas.microsoft.com/office/drawing/2014/main" id="{74481E64-A09C-834C-A465-BA578137E242}"/>
              </a:ext>
            </a:extLst>
          </p:cNvPr>
          <p:cNvSpPr/>
          <p:nvPr/>
        </p:nvSpPr>
        <p:spPr>
          <a:xfrm>
            <a:off x="7733270" y="3702907"/>
            <a:ext cx="1169773" cy="469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4" name="圓角矩形 13">
            <a:extLst>
              <a:ext uri="{FF2B5EF4-FFF2-40B4-BE49-F238E27FC236}">
                <a16:creationId xmlns:a16="http://schemas.microsoft.com/office/drawing/2014/main" id="{4E4E6C1E-5CC2-894E-BA6E-D9FAEDABC8D4}"/>
              </a:ext>
            </a:extLst>
          </p:cNvPr>
          <p:cNvSpPr/>
          <p:nvPr/>
        </p:nvSpPr>
        <p:spPr>
          <a:xfrm>
            <a:off x="9741243" y="2413685"/>
            <a:ext cx="1194487" cy="30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3600" b="1" dirty="0">
                <a:latin typeface="Heiti SC Medium" pitchFamily="2" charset="-128"/>
                <a:ea typeface="Heiti SC Medium" pitchFamily="2" charset="-128"/>
              </a:rPr>
              <a:t>應用</a:t>
            </a:r>
            <a:endParaRPr kumimoji="1" lang="en-US" altLang="zh-TW" sz="3600" b="1" dirty="0">
              <a:latin typeface="Heiti SC Medium" pitchFamily="2" charset="-128"/>
              <a:ea typeface="Heiti SC Medium" pitchFamily="2" charset="-128"/>
            </a:endParaRPr>
          </a:p>
          <a:p>
            <a:pPr algn="ctr"/>
            <a:r>
              <a:rPr kumimoji="1" lang="zh-TW" altLang="en-US" sz="3600" b="1" dirty="0">
                <a:latin typeface="Heiti SC Medium" pitchFamily="2" charset="-128"/>
                <a:ea typeface="Heiti SC Medium" pitchFamily="2" charset="-128"/>
              </a:rPr>
              <a:t>課</a:t>
            </a:r>
            <a:endParaRPr kumimoji="1" lang="en-US" altLang="zh-TW" sz="3600" b="1" dirty="0">
              <a:latin typeface="Heiti SC Medium" pitchFamily="2" charset="-128"/>
              <a:ea typeface="Heiti SC Medium" pitchFamily="2" charset="-128"/>
            </a:endParaRPr>
          </a:p>
          <a:p>
            <a:pPr algn="ctr"/>
            <a:r>
              <a:rPr kumimoji="1" lang="zh-TW" altLang="en-US" sz="3600" b="1" dirty="0">
                <a:latin typeface="Heiti SC Medium" pitchFamily="2" charset="-128"/>
                <a:ea typeface="Heiti SC Medium" pitchFamily="2" charset="-128"/>
              </a:rPr>
              <a:t>程</a:t>
            </a:r>
          </a:p>
        </p:txBody>
      </p:sp>
    </p:spTree>
    <p:extLst>
      <p:ext uri="{BB962C8B-B14F-4D97-AF65-F5344CB8AC3E}">
        <p14:creationId xmlns:p14="http://schemas.microsoft.com/office/powerpoint/2010/main" val="165553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11</a:t>
            </a:fld>
            <a:endParaRPr lang="zh-CN" altLang="en-US" noProof="0" dirty="0"/>
          </a:p>
        </p:txBody>
      </p:sp>
      <p:sp>
        <p:nvSpPr>
          <p:cNvPr id="8" name="标题 1">
            <a:extLst>
              <a:ext uri="{FF2B5EF4-FFF2-40B4-BE49-F238E27FC236}">
                <a16:creationId xmlns:a16="http://schemas.microsoft.com/office/drawing/2014/main" id="{78FB8E32-E65B-CE42-8915-69908AB97540}"/>
              </a:ext>
            </a:extLst>
          </p:cNvPr>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無人機核心課程</a:t>
            </a:r>
          </a:p>
        </p:txBody>
      </p:sp>
      <p:sp>
        <p:nvSpPr>
          <p:cNvPr id="10" name="圓角矩形 9">
            <a:extLst>
              <a:ext uri="{FF2B5EF4-FFF2-40B4-BE49-F238E27FC236}">
                <a16:creationId xmlns:a16="http://schemas.microsoft.com/office/drawing/2014/main" id="{900312A8-9BA8-AB48-A097-65312DB1D3BD}"/>
              </a:ext>
            </a:extLst>
          </p:cNvPr>
          <p:cNvSpPr/>
          <p:nvPr/>
        </p:nvSpPr>
        <p:spPr>
          <a:xfrm>
            <a:off x="1515762" y="2413686"/>
            <a:ext cx="1194487" cy="30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3600" b="1" dirty="0">
                <a:latin typeface="Heiti SC Medium" pitchFamily="2" charset="-128"/>
                <a:ea typeface="Heiti SC Medium" pitchFamily="2" charset="-128"/>
              </a:rPr>
              <a:t>基</a:t>
            </a:r>
            <a:endParaRPr kumimoji="1" lang="en-US" altLang="zh-TW" sz="3600" b="1" dirty="0">
              <a:latin typeface="Heiti SC Medium" pitchFamily="2" charset="-128"/>
              <a:ea typeface="Heiti SC Medium" pitchFamily="2" charset="-128"/>
            </a:endParaRPr>
          </a:p>
          <a:p>
            <a:pPr algn="ctr"/>
            <a:r>
              <a:rPr kumimoji="1" lang="zh-TW" altLang="en-US" sz="3600" b="1" dirty="0">
                <a:latin typeface="Heiti SC Medium" pitchFamily="2" charset="-128"/>
                <a:ea typeface="Heiti SC Medium" pitchFamily="2" charset="-128"/>
              </a:rPr>
              <a:t>礎</a:t>
            </a:r>
            <a:endParaRPr kumimoji="1" lang="en-US" altLang="zh-TW" sz="3600" b="1" dirty="0">
              <a:latin typeface="Heiti SC Medium" pitchFamily="2" charset="-128"/>
              <a:ea typeface="Heiti SC Medium" pitchFamily="2" charset="-128"/>
            </a:endParaRPr>
          </a:p>
          <a:p>
            <a:pPr algn="ctr"/>
            <a:r>
              <a:rPr kumimoji="1" lang="zh-TW" altLang="en-US" sz="3600" b="1" dirty="0">
                <a:latin typeface="Heiti SC Medium" pitchFamily="2" charset="-128"/>
                <a:ea typeface="Heiti SC Medium" pitchFamily="2" charset="-128"/>
              </a:rPr>
              <a:t>課</a:t>
            </a:r>
            <a:endParaRPr kumimoji="1" lang="en-US" altLang="zh-TW" sz="3600" b="1" dirty="0">
              <a:latin typeface="Heiti SC Medium" pitchFamily="2" charset="-128"/>
              <a:ea typeface="Heiti SC Medium" pitchFamily="2" charset="-128"/>
            </a:endParaRPr>
          </a:p>
          <a:p>
            <a:pPr algn="ctr"/>
            <a:r>
              <a:rPr kumimoji="1" lang="zh-TW" altLang="en-US" sz="3600" b="1" dirty="0">
                <a:latin typeface="Heiti SC Medium" pitchFamily="2" charset="-128"/>
                <a:ea typeface="Heiti SC Medium" pitchFamily="2" charset="-128"/>
              </a:rPr>
              <a:t>程</a:t>
            </a:r>
          </a:p>
        </p:txBody>
      </p:sp>
      <p:sp>
        <p:nvSpPr>
          <p:cNvPr id="15" name="内容占位符 6">
            <a:extLst>
              <a:ext uri="{FF2B5EF4-FFF2-40B4-BE49-F238E27FC236}">
                <a16:creationId xmlns:a16="http://schemas.microsoft.com/office/drawing/2014/main" id="{9584233E-A074-3742-9147-E5EA7AB7ABE9}"/>
              </a:ext>
            </a:extLst>
          </p:cNvPr>
          <p:cNvSpPr txBox="1">
            <a:spLocks/>
          </p:cNvSpPr>
          <p:nvPr/>
        </p:nvSpPr>
        <p:spPr>
          <a:xfrm>
            <a:off x="5050295" y="1936087"/>
            <a:ext cx="5336589" cy="4602827"/>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buFont typeface="+mj-lt"/>
              <a:buAutoNum type="arabicPeriod"/>
            </a:pPr>
            <a:r>
              <a:rPr lang="zh-CN" altLang="en-US" sz="3200" b="1" i="1" dirty="0">
                <a:solidFill>
                  <a:schemeClr val="accent6"/>
                </a:solidFill>
                <a:latin typeface="Arial" panose="020B0604020202020204" pitchFamily="34" charset="0"/>
                <a:cs typeface="Arial" panose="020B0604020202020204" pitchFamily="34" charset="0"/>
              </a:rPr>
              <a:t>飛行原理與安全</a:t>
            </a:r>
            <a:endParaRPr lang="en-US" altLang="zh-CN" sz="3200" b="1" i="1" dirty="0">
              <a:solidFill>
                <a:schemeClr val="accent6"/>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zh-TW" altLang="en-US" sz="3200" b="1" i="1" dirty="0">
                <a:solidFill>
                  <a:schemeClr val="accent6"/>
                </a:solidFill>
                <a:latin typeface="Arial" panose="020B0604020202020204" pitchFamily="34" charset="0"/>
                <a:cs typeface="Arial" panose="020B0604020202020204" pitchFamily="34" charset="0"/>
              </a:rPr>
              <a:t>飛行環境與飛行檢查</a:t>
            </a:r>
            <a:endParaRPr lang="en-US" altLang="zh-TW" sz="3200" b="1" i="1" dirty="0">
              <a:solidFill>
                <a:schemeClr val="accent6"/>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en-US" altLang="zh-CN" sz="3200" b="1" i="1" dirty="0">
                <a:solidFill>
                  <a:schemeClr val="accent6"/>
                </a:solidFill>
                <a:latin typeface="Arial" panose="020B0604020202020204" pitchFamily="34" charset="0"/>
                <a:cs typeface="Arial" panose="020B0604020202020204" pitchFamily="34" charset="0"/>
              </a:rPr>
              <a:t>APP</a:t>
            </a:r>
            <a:r>
              <a:rPr lang="zh-CN" altLang="en-US" sz="3200" b="1" i="1" dirty="0">
                <a:solidFill>
                  <a:schemeClr val="accent6"/>
                </a:solidFill>
                <a:latin typeface="Arial" panose="020B0604020202020204" pitchFamily="34" charset="0"/>
                <a:cs typeface="Arial" panose="020B0604020202020204" pitchFamily="34" charset="0"/>
              </a:rPr>
              <a:t>介面說明</a:t>
            </a:r>
            <a:endParaRPr lang="en-US" altLang="zh-CN" sz="3200" b="1" i="1" dirty="0">
              <a:solidFill>
                <a:schemeClr val="accent6"/>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zh-TW" altLang="en-US" sz="3200" b="1" i="1" dirty="0">
                <a:solidFill>
                  <a:schemeClr val="accent6"/>
                </a:solidFill>
                <a:latin typeface="Arial" panose="020B0604020202020204" pitchFamily="34" charset="0"/>
                <a:cs typeface="Arial" panose="020B0604020202020204" pitchFamily="34" charset="0"/>
              </a:rPr>
              <a:t>意外狀況處置說</a:t>
            </a:r>
            <a:endParaRPr lang="en-US" altLang="zh-TW" sz="3200" b="1" i="1" dirty="0">
              <a:solidFill>
                <a:schemeClr val="accent6"/>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zh-TW" altLang="en-US" sz="3200" b="1" i="1" dirty="0">
                <a:solidFill>
                  <a:schemeClr val="accent6"/>
                </a:solidFill>
                <a:latin typeface="Arial" panose="020B0604020202020204" pitchFamily="34" charset="0"/>
                <a:cs typeface="Arial" panose="020B0604020202020204" pitchFamily="34" charset="0"/>
              </a:rPr>
              <a:t>基礎</a:t>
            </a:r>
            <a:r>
              <a:rPr lang="zh-CN" altLang="en-US" sz="3200" b="1" i="1" dirty="0">
                <a:solidFill>
                  <a:schemeClr val="accent6"/>
                </a:solidFill>
                <a:latin typeface="Arial" panose="020B0604020202020204" pitchFamily="34" charset="0"/>
                <a:cs typeface="Arial" panose="020B0604020202020204" pitchFamily="34" charset="0"/>
              </a:rPr>
              <a:t>飛行訓練</a:t>
            </a:r>
            <a:endParaRPr lang="en-US" altLang="zh-CN" sz="3200" b="1" i="1" dirty="0">
              <a:solidFill>
                <a:schemeClr val="accent6"/>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zh-CN" altLang="en-US" sz="3200" b="1" i="1" dirty="0">
                <a:solidFill>
                  <a:schemeClr val="accent6"/>
                </a:solidFill>
                <a:latin typeface="Arial" panose="020B0604020202020204" pitchFamily="34" charset="0"/>
                <a:cs typeface="Arial" panose="020B0604020202020204" pitchFamily="34" charset="0"/>
              </a:rPr>
              <a:t>緊急應變處置</a:t>
            </a:r>
            <a:endParaRPr lang="en-US" altLang="zh-CN" sz="3200" b="1" i="1" dirty="0">
              <a:solidFill>
                <a:schemeClr val="accent6"/>
              </a:solidFill>
              <a:latin typeface="Arial" panose="020B0604020202020204" pitchFamily="34" charset="0"/>
              <a:cs typeface="Arial" panose="020B0604020202020204" pitchFamily="34" charset="0"/>
            </a:endParaRPr>
          </a:p>
          <a:p>
            <a:pPr>
              <a:lnSpc>
                <a:spcPct val="100000"/>
              </a:lnSpc>
            </a:pPr>
            <a:endParaRPr lang="en-US" altLang="zh-TW" sz="4000" b="1" i="1" dirty="0">
              <a:solidFill>
                <a:schemeClr val="accent5">
                  <a:lumMod val="75000"/>
                </a:schemeClr>
              </a:solidFill>
            </a:endParaRPr>
          </a:p>
        </p:txBody>
      </p:sp>
    </p:spTree>
    <p:extLst>
      <p:ext uri="{BB962C8B-B14F-4D97-AF65-F5344CB8AC3E}">
        <p14:creationId xmlns:p14="http://schemas.microsoft.com/office/powerpoint/2010/main" val="131801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12</a:t>
            </a:fld>
            <a:endParaRPr lang="zh-CN" altLang="en-US" noProof="0" dirty="0"/>
          </a:p>
        </p:txBody>
      </p:sp>
      <p:sp>
        <p:nvSpPr>
          <p:cNvPr id="8" name="标题 1">
            <a:extLst>
              <a:ext uri="{FF2B5EF4-FFF2-40B4-BE49-F238E27FC236}">
                <a16:creationId xmlns:a16="http://schemas.microsoft.com/office/drawing/2014/main" id="{78FB8E32-E65B-CE42-8915-69908AB97540}"/>
              </a:ext>
            </a:extLst>
          </p:cNvPr>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無人機核心課程</a:t>
            </a:r>
          </a:p>
        </p:txBody>
      </p:sp>
      <p:sp>
        <p:nvSpPr>
          <p:cNvPr id="10" name="圓角矩形 9">
            <a:extLst>
              <a:ext uri="{FF2B5EF4-FFF2-40B4-BE49-F238E27FC236}">
                <a16:creationId xmlns:a16="http://schemas.microsoft.com/office/drawing/2014/main" id="{900312A8-9BA8-AB48-A097-65312DB1D3BD}"/>
              </a:ext>
            </a:extLst>
          </p:cNvPr>
          <p:cNvSpPr/>
          <p:nvPr/>
        </p:nvSpPr>
        <p:spPr>
          <a:xfrm>
            <a:off x="1515762" y="2413686"/>
            <a:ext cx="1194487" cy="30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3600" b="1" dirty="0">
                <a:latin typeface="Heiti SC Medium" pitchFamily="2" charset="-128"/>
                <a:ea typeface="Heiti SC Medium" pitchFamily="2" charset="-128"/>
              </a:rPr>
              <a:t>通用</a:t>
            </a:r>
            <a:endParaRPr kumimoji="1" lang="en-US" altLang="zh-TW" sz="3600" b="1" dirty="0">
              <a:latin typeface="Heiti SC Medium" pitchFamily="2" charset="-128"/>
              <a:ea typeface="Heiti SC Medium" pitchFamily="2" charset="-128"/>
            </a:endParaRPr>
          </a:p>
          <a:p>
            <a:pPr algn="ctr"/>
            <a:r>
              <a:rPr kumimoji="1" lang="zh-TW" altLang="en-US" sz="3600" b="1" dirty="0">
                <a:latin typeface="Heiti SC Medium" pitchFamily="2" charset="-128"/>
                <a:ea typeface="Heiti SC Medium" pitchFamily="2" charset="-128"/>
              </a:rPr>
              <a:t>課</a:t>
            </a:r>
            <a:endParaRPr kumimoji="1" lang="en-US" altLang="zh-TW" sz="3600" b="1" dirty="0">
              <a:latin typeface="Heiti SC Medium" pitchFamily="2" charset="-128"/>
              <a:ea typeface="Heiti SC Medium" pitchFamily="2" charset="-128"/>
            </a:endParaRPr>
          </a:p>
          <a:p>
            <a:pPr algn="ctr"/>
            <a:r>
              <a:rPr kumimoji="1" lang="zh-TW" altLang="en-US" sz="3600" b="1" dirty="0">
                <a:latin typeface="Heiti SC Medium" pitchFamily="2" charset="-128"/>
                <a:ea typeface="Heiti SC Medium" pitchFamily="2" charset="-128"/>
              </a:rPr>
              <a:t>程</a:t>
            </a:r>
          </a:p>
        </p:txBody>
      </p:sp>
      <p:sp>
        <p:nvSpPr>
          <p:cNvPr id="15" name="内容占位符 6">
            <a:extLst>
              <a:ext uri="{FF2B5EF4-FFF2-40B4-BE49-F238E27FC236}">
                <a16:creationId xmlns:a16="http://schemas.microsoft.com/office/drawing/2014/main" id="{9584233E-A074-3742-9147-E5EA7AB7ABE9}"/>
              </a:ext>
            </a:extLst>
          </p:cNvPr>
          <p:cNvSpPr txBox="1">
            <a:spLocks/>
          </p:cNvSpPr>
          <p:nvPr/>
        </p:nvSpPr>
        <p:spPr>
          <a:xfrm>
            <a:off x="5099991" y="3079087"/>
            <a:ext cx="5336589" cy="1950113"/>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buFont typeface="+mj-lt"/>
              <a:buAutoNum type="arabicPeriod"/>
            </a:pPr>
            <a:r>
              <a:rPr lang="zh-CN" altLang="en-US" sz="4800" b="1" i="1" dirty="0">
                <a:solidFill>
                  <a:schemeClr val="accent6"/>
                </a:solidFill>
                <a:latin typeface="Arial" panose="020B0604020202020204" pitchFamily="34" charset="0"/>
                <a:cs typeface="Arial" panose="020B0604020202020204" pitchFamily="34" charset="0"/>
              </a:rPr>
              <a:t>學科課程</a:t>
            </a:r>
            <a:endParaRPr lang="en-US" altLang="zh-CN" sz="4800" b="1" i="1" dirty="0">
              <a:solidFill>
                <a:schemeClr val="accent6"/>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zh-TW" altLang="en-US" sz="4800" b="1" i="1" dirty="0">
                <a:solidFill>
                  <a:schemeClr val="accent6"/>
                </a:solidFill>
                <a:latin typeface="Arial" panose="020B0604020202020204" pitchFamily="34" charset="0"/>
                <a:cs typeface="Arial" panose="020B0604020202020204" pitchFamily="34" charset="0"/>
              </a:rPr>
              <a:t>術科課程</a:t>
            </a:r>
            <a:endParaRPr lang="en-US" altLang="zh-TW" sz="4800" b="1" i="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3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13</a:t>
            </a:fld>
            <a:endParaRPr lang="zh-CN" altLang="en-US" noProof="0" dirty="0"/>
          </a:p>
        </p:txBody>
      </p:sp>
      <p:sp>
        <p:nvSpPr>
          <p:cNvPr id="8" name="标题 1">
            <a:extLst>
              <a:ext uri="{FF2B5EF4-FFF2-40B4-BE49-F238E27FC236}">
                <a16:creationId xmlns:a16="http://schemas.microsoft.com/office/drawing/2014/main" id="{78FB8E32-E65B-CE42-8915-69908AB97540}"/>
              </a:ext>
            </a:extLst>
          </p:cNvPr>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無人機核心課程</a:t>
            </a:r>
          </a:p>
        </p:txBody>
      </p:sp>
      <p:sp>
        <p:nvSpPr>
          <p:cNvPr id="10" name="圓角矩形 9">
            <a:extLst>
              <a:ext uri="{FF2B5EF4-FFF2-40B4-BE49-F238E27FC236}">
                <a16:creationId xmlns:a16="http://schemas.microsoft.com/office/drawing/2014/main" id="{900312A8-9BA8-AB48-A097-65312DB1D3BD}"/>
              </a:ext>
            </a:extLst>
          </p:cNvPr>
          <p:cNvSpPr/>
          <p:nvPr/>
        </p:nvSpPr>
        <p:spPr>
          <a:xfrm>
            <a:off x="1515762" y="2413686"/>
            <a:ext cx="1194487" cy="30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3600" b="1" dirty="0">
                <a:latin typeface="Heiti SC Medium" pitchFamily="2" charset="-128"/>
                <a:ea typeface="Heiti SC Medium" pitchFamily="2" charset="-128"/>
              </a:rPr>
              <a:t>應用</a:t>
            </a:r>
            <a:endParaRPr kumimoji="1" lang="en-US" altLang="zh-TW" sz="3600" b="1" dirty="0">
              <a:latin typeface="Heiti SC Medium" pitchFamily="2" charset="-128"/>
              <a:ea typeface="Heiti SC Medium" pitchFamily="2" charset="-128"/>
            </a:endParaRPr>
          </a:p>
          <a:p>
            <a:pPr algn="ctr"/>
            <a:r>
              <a:rPr kumimoji="1" lang="zh-TW" altLang="en-US" sz="3600" b="1" dirty="0">
                <a:latin typeface="Heiti SC Medium" pitchFamily="2" charset="-128"/>
                <a:ea typeface="Heiti SC Medium" pitchFamily="2" charset="-128"/>
              </a:rPr>
              <a:t>課</a:t>
            </a:r>
            <a:endParaRPr kumimoji="1" lang="en-US" altLang="zh-TW" sz="3600" b="1" dirty="0">
              <a:latin typeface="Heiti SC Medium" pitchFamily="2" charset="-128"/>
              <a:ea typeface="Heiti SC Medium" pitchFamily="2" charset="-128"/>
            </a:endParaRPr>
          </a:p>
          <a:p>
            <a:pPr algn="ctr"/>
            <a:r>
              <a:rPr kumimoji="1" lang="zh-TW" altLang="en-US" sz="3600" b="1" dirty="0">
                <a:latin typeface="Heiti SC Medium" pitchFamily="2" charset="-128"/>
                <a:ea typeface="Heiti SC Medium" pitchFamily="2" charset="-128"/>
              </a:rPr>
              <a:t>程</a:t>
            </a:r>
          </a:p>
        </p:txBody>
      </p:sp>
      <p:sp>
        <p:nvSpPr>
          <p:cNvPr id="15" name="内容占位符 6">
            <a:extLst>
              <a:ext uri="{FF2B5EF4-FFF2-40B4-BE49-F238E27FC236}">
                <a16:creationId xmlns:a16="http://schemas.microsoft.com/office/drawing/2014/main" id="{9584233E-A074-3742-9147-E5EA7AB7ABE9}"/>
              </a:ext>
            </a:extLst>
          </p:cNvPr>
          <p:cNvSpPr txBox="1">
            <a:spLocks/>
          </p:cNvSpPr>
          <p:nvPr/>
        </p:nvSpPr>
        <p:spPr>
          <a:xfrm>
            <a:off x="3549487" y="1936087"/>
            <a:ext cx="8019661" cy="4017452"/>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buFont typeface="+mj-lt"/>
              <a:buAutoNum type="arabicPeriod"/>
            </a:pPr>
            <a:r>
              <a:rPr lang="zh-CN" altLang="en-US" sz="4000" b="1" i="1" dirty="0">
                <a:solidFill>
                  <a:schemeClr val="accent6"/>
                </a:solidFill>
                <a:latin typeface="Arial" panose="020B0604020202020204" pitchFamily="34" charset="0"/>
                <a:cs typeface="Arial" panose="020B0604020202020204" pitchFamily="34" charset="0"/>
              </a:rPr>
              <a:t>航拍技術</a:t>
            </a:r>
            <a:r>
              <a:rPr lang="zh-CN" altLang="en-US" sz="2400" b="1" i="1" dirty="0">
                <a:solidFill>
                  <a:schemeClr val="accent6">
                    <a:lumMod val="75000"/>
                  </a:schemeClr>
                </a:solidFill>
                <a:latin typeface="Arial" panose="020B0604020202020204" pitchFamily="34" charset="0"/>
                <a:cs typeface="Arial" panose="020B0604020202020204" pitchFamily="34" charset="0"/>
              </a:rPr>
              <a:t>（休閒、影視、觀光導覽）</a:t>
            </a:r>
            <a:endParaRPr lang="en-US" altLang="zh-CN" sz="2400" b="1" i="1" dirty="0">
              <a:solidFill>
                <a:schemeClr val="accent6">
                  <a:lumMod val="75000"/>
                </a:schemeClr>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zh-TW" altLang="en-US" sz="4000" b="1" i="1" dirty="0">
                <a:solidFill>
                  <a:schemeClr val="accent6"/>
                </a:solidFill>
                <a:latin typeface="Arial" panose="020B0604020202020204" pitchFamily="34" charset="0"/>
                <a:cs typeface="Arial" panose="020B0604020202020204" pitchFamily="34" charset="0"/>
              </a:rPr>
              <a:t>巡檢技術</a:t>
            </a:r>
            <a:r>
              <a:rPr lang="zh-CN" altLang="en-US" sz="2400" b="1" i="1" dirty="0">
                <a:solidFill>
                  <a:schemeClr val="accent6">
                    <a:lumMod val="75000"/>
                  </a:schemeClr>
                </a:solidFill>
                <a:latin typeface="Arial" panose="020B0604020202020204" pitchFamily="34" charset="0"/>
                <a:cs typeface="Arial" panose="020B0604020202020204" pitchFamily="34" charset="0"/>
              </a:rPr>
              <a:t>（消防、電力、環保、水保、 工程）</a:t>
            </a:r>
            <a:endParaRPr lang="en-US" altLang="zh-TW" sz="2400" b="1" i="1" dirty="0">
              <a:solidFill>
                <a:schemeClr val="accent6">
                  <a:lumMod val="75000"/>
                </a:schemeClr>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zh-CN" altLang="en-US" sz="4000" b="1" i="1" dirty="0">
                <a:solidFill>
                  <a:schemeClr val="accent6"/>
                </a:solidFill>
                <a:latin typeface="Arial" panose="020B0604020202020204" pitchFamily="34" charset="0"/>
                <a:cs typeface="Arial" panose="020B0604020202020204" pitchFamily="34" charset="0"/>
              </a:rPr>
              <a:t>測繪技術</a:t>
            </a:r>
            <a:r>
              <a:rPr lang="zh-CN" altLang="en-US" sz="2400" b="1" i="1" dirty="0">
                <a:solidFill>
                  <a:schemeClr val="accent6">
                    <a:lumMod val="75000"/>
                  </a:schemeClr>
                </a:solidFill>
                <a:latin typeface="Arial" panose="020B0604020202020204" pitchFamily="34" charset="0"/>
                <a:cs typeface="Arial" panose="020B0604020202020204" pitchFamily="34" charset="0"/>
              </a:rPr>
              <a:t>（工程、稅務、防災）</a:t>
            </a:r>
            <a:endParaRPr lang="en-US" altLang="zh-CN" sz="4000" b="1" i="1" dirty="0">
              <a:solidFill>
                <a:schemeClr val="accent6">
                  <a:lumMod val="75000"/>
                </a:schemeClr>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zh-CN" altLang="en-US" sz="4000" b="1" i="1" dirty="0">
                <a:solidFill>
                  <a:schemeClr val="accent6"/>
                </a:solidFill>
                <a:latin typeface="Arial" panose="020B0604020202020204" pitchFamily="34" charset="0"/>
                <a:cs typeface="Arial" panose="020B0604020202020204" pitchFamily="34" charset="0"/>
              </a:rPr>
              <a:t>植保技術</a:t>
            </a:r>
            <a:r>
              <a:rPr lang="zh-CN" altLang="en-US" sz="2400" b="1" i="1" dirty="0">
                <a:solidFill>
                  <a:schemeClr val="accent6">
                    <a:lumMod val="75000"/>
                  </a:schemeClr>
                </a:solidFill>
                <a:latin typeface="Arial" panose="020B0604020202020204" pitchFamily="34" charset="0"/>
                <a:cs typeface="Arial" panose="020B0604020202020204" pitchFamily="34" charset="0"/>
              </a:rPr>
              <a:t>（科技農業、農業觀測）</a:t>
            </a:r>
            <a:endParaRPr lang="en-US" altLang="zh-TW" sz="4000" b="1" i="1" dirty="0">
              <a:solidFill>
                <a:schemeClr val="accent6">
                  <a:lumMod val="75000"/>
                </a:schemeClr>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zh-TW" altLang="en-US" sz="4000" b="1" i="1" dirty="0">
                <a:solidFill>
                  <a:schemeClr val="accent6"/>
                </a:solidFill>
                <a:latin typeface="Arial" panose="020B0604020202020204" pitchFamily="34" charset="0"/>
                <a:cs typeface="Arial" panose="020B0604020202020204" pitchFamily="34" charset="0"/>
              </a:rPr>
              <a:t>安防技術</a:t>
            </a:r>
            <a:r>
              <a:rPr lang="zh-CN" altLang="en-US" sz="2400" b="1" i="1" dirty="0">
                <a:solidFill>
                  <a:schemeClr val="accent6">
                    <a:lumMod val="75000"/>
                  </a:schemeClr>
                </a:solidFill>
                <a:latin typeface="Arial" panose="020B0604020202020204" pitchFamily="34" charset="0"/>
                <a:cs typeface="Arial" panose="020B0604020202020204" pitchFamily="34" charset="0"/>
              </a:rPr>
              <a:t>（警政、軍事）</a:t>
            </a:r>
            <a:endParaRPr lang="en-US" altLang="zh-TW" sz="2400" b="1" i="1" dirty="0">
              <a:solidFill>
                <a:schemeClr val="accent6">
                  <a:lumMod val="75000"/>
                </a:schemeClr>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endParaRPr lang="en-US" altLang="zh-CN" sz="4000" b="1" i="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447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14</a:t>
            </a:fld>
            <a:endParaRPr lang="zh-CN" altLang="en-US" noProof="0" dirty="0"/>
          </a:p>
        </p:txBody>
      </p:sp>
      <p:sp>
        <p:nvSpPr>
          <p:cNvPr id="8" name="标题 1">
            <a:extLst>
              <a:ext uri="{FF2B5EF4-FFF2-40B4-BE49-F238E27FC236}">
                <a16:creationId xmlns:a16="http://schemas.microsoft.com/office/drawing/2014/main" id="{78FB8E32-E65B-CE42-8915-69908AB97540}"/>
              </a:ext>
            </a:extLst>
          </p:cNvPr>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無人機稅務應用</a:t>
            </a:r>
          </a:p>
        </p:txBody>
      </p:sp>
      <p:sp>
        <p:nvSpPr>
          <p:cNvPr id="15" name="内容占位符 6">
            <a:extLst>
              <a:ext uri="{FF2B5EF4-FFF2-40B4-BE49-F238E27FC236}">
                <a16:creationId xmlns:a16="http://schemas.microsoft.com/office/drawing/2014/main" id="{9584233E-A074-3742-9147-E5EA7AB7ABE9}"/>
              </a:ext>
            </a:extLst>
          </p:cNvPr>
          <p:cNvSpPr txBox="1">
            <a:spLocks/>
          </p:cNvSpPr>
          <p:nvPr/>
        </p:nvSpPr>
        <p:spPr>
          <a:xfrm>
            <a:off x="4434070" y="2413686"/>
            <a:ext cx="8019661" cy="3266922"/>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buFont typeface="+mj-lt"/>
              <a:buAutoNum type="arabicPeriod"/>
            </a:pPr>
            <a:r>
              <a:rPr lang="zh-TW" altLang="en-US" sz="4000" b="1" i="1" dirty="0">
                <a:solidFill>
                  <a:schemeClr val="accent6"/>
                </a:solidFill>
                <a:latin typeface="Arial" panose="020B0604020202020204" pitchFamily="34" charset="0"/>
                <a:cs typeface="Arial" panose="020B0604020202020204" pitchFamily="34" charset="0"/>
              </a:rPr>
              <a:t>無人機設備</a:t>
            </a:r>
            <a:endParaRPr lang="en-US" altLang="zh-TW" sz="4000" b="1" i="1" dirty="0">
              <a:solidFill>
                <a:schemeClr val="accent6"/>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zh-TW" altLang="en-US" sz="4000" b="1" i="1" dirty="0">
                <a:solidFill>
                  <a:schemeClr val="accent6"/>
                </a:solidFill>
                <a:latin typeface="Arial" panose="020B0604020202020204" pitchFamily="34" charset="0"/>
                <a:cs typeface="Arial" panose="020B0604020202020204" pitchFamily="34" charset="0"/>
              </a:rPr>
              <a:t>基礎課程</a:t>
            </a:r>
            <a:r>
              <a:rPr lang="zh-CN" altLang="en-US" sz="2400" b="1" i="1" dirty="0">
                <a:solidFill>
                  <a:schemeClr val="accent6">
                    <a:lumMod val="75000"/>
                  </a:schemeClr>
                </a:solidFill>
                <a:latin typeface="Arial" panose="020B0604020202020204" pitchFamily="34" charset="0"/>
                <a:cs typeface="Arial" panose="020B0604020202020204" pitchFamily="34" charset="0"/>
              </a:rPr>
              <a:t>（</a:t>
            </a:r>
            <a:r>
              <a:rPr lang="en-US" altLang="zh-CN" sz="2400" b="1" i="1" dirty="0">
                <a:solidFill>
                  <a:schemeClr val="accent6">
                    <a:lumMod val="75000"/>
                  </a:schemeClr>
                </a:solidFill>
                <a:latin typeface="Arial" panose="020B0604020202020204" pitchFamily="34" charset="0"/>
                <a:cs typeface="Arial" panose="020B0604020202020204" pitchFamily="34" charset="0"/>
              </a:rPr>
              <a:t>6hr</a:t>
            </a:r>
            <a:r>
              <a:rPr lang="zh-CN" altLang="en-US" sz="2400" b="1" i="1" dirty="0">
                <a:solidFill>
                  <a:schemeClr val="accent6">
                    <a:lumMod val="75000"/>
                  </a:schemeClr>
                </a:solidFill>
                <a:latin typeface="Arial" panose="020B0604020202020204" pitchFamily="34" charset="0"/>
                <a:cs typeface="Arial" panose="020B0604020202020204" pitchFamily="34" charset="0"/>
              </a:rPr>
              <a:t>）</a:t>
            </a:r>
            <a:endParaRPr lang="en-US" altLang="zh-TW" sz="2400" b="1" i="1" dirty="0">
              <a:solidFill>
                <a:schemeClr val="accent6"/>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zh-CN" altLang="en-US" sz="4000" b="1" i="1" dirty="0">
                <a:solidFill>
                  <a:schemeClr val="accent6"/>
                </a:solidFill>
                <a:latin typeface="Arial" panose="020B0604020202020204" pitchFamily="34" charset="0"/>
                <a:cs typeface="Arial" panose="020B0604020202020204" pitchFamily="34" charset="0"/>
              </a:rPr>
              <a:t>測繪技術</a:t>
            </a:r>
            <a:r>
              <a:rPr lang="zh-CN" altLang="en-US" sz="2400" b="1" i="1" dirty="0">
                <a:solidFill>
                  <a:schemeClr val="accent6">
                    <a:lumMod val="75000"/>
                  </a:schemeClr>
                </a:solidFill>
                <a:latin typeface="Arial" panose="020B0604020202020204" pitchFamily="34" charset="0"/>
                <a:cs typeface="Arial" panose="020B0604020202020204" pitchFamily="34" charset="0"/>
              </a:rPr>
              <a:t>（</a:t>
            </a:r>
            <a:r>
              <a:rPr lang="en-US" altLang="zh-CN" sz="2400" b="1" i="1" dirty="0">
                <a:solidFill>
                  <a:schemeClr val="accent6">
                    <a:lumMod val="75000"/>
                  </a:schemeClr>
                </a:solidFill>
                <a:latin typeface="Arial" panose="020B0604020202020204" pitchFamily="34" charset="0"/>
                <a:cs typeface="Arial" panose="020B0604020202020204" pitchFamily="34" charset="0"/>
              </a:rPr>
              <a:t>6hr</a:t>
            </a:r>
            <a:r>
              <a:rPr lang="zh-CN" altLang="en-US" sz="2400" b="1" i="1" dirty="0">
                <a:solidFill>
                  <a:schemeClr val="accent6">
                    <a:lumMod val="75000"/>
                  </a:schemeClr>
                </a:solidFill>
                <a:latin typeface="Arial" panose="020B0604020202020204" pitchFamily="34" charset="0"/>
                <a:cs typeface="Arial" panose="020B0604020202020204" pitchFamily="34" charset="0"/>
              </a:rPr>
              <a:t>）</a:t>
            </a:r>
            <a:endParaRPr lang="en-US" altLang="zh-CN" sz="2400" b="1" i="1" dirty="0">
              <a:solidFill>
                <a:schemeClr val="accent6">
                  <a:lumMod val="75000"/>
                </a:schemeClr>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r>
              <a:rPr lang="zh-CN" altLang="en-US" sz="4000" b="1" i="1" dirty="0">
                <a:solidFill>
                  <a:schemeClr val="accent6"/>
                </a:solidFill>
                <a:latin typeface="Arial" panose="020B0604020202020204" pitchFamily="34" charset="0"/>
                <a:cs typeface="Arial" panose="020B0604020202020204" pitchFamily="34" charset="0"/>
              </a:rPr>
              <a:t>操作證培訓</a:t>
            </a:r>
            <a:r>
              <a:rPr lang="zh-CN" altLang="en-US" sz="2400" b="1" i="1" dirty="0">
                <a:solidFill>
                  <a:schemeClr val="accent6">
                    <a:lumMod val="75000"/>
                  </a:schemeClr>
                </a:solidFill>
                <a:latin typeface="Arial" panose="020B0604020202020204" pitchFamily="34" charset="0"/>
                <a:cs typeface="Arial" panose="020B0604020202020204" pitchFamily="34" charset="0"/>
              </a:rPr>
              <a:t>（</a:t>
            </a:r>
            <a:r>
              <a:rPr lang="en-US" altLang="zh-CN" sz="2400" b="1" i="1" dirty="0">
                <a:solidFill>
                  <a:schemeClr val="accent6">
                    <a:lumMod val="75000"/>
                  </a:schemeClr>
                </a:solidFill>
                <a:latin typeface="Arial" panose="020B0604020202020204" pitchFamily="34" charset="0"/>
                <a:cs typeface="Arial" panose="020B0604020202020204" pitchFamily="34" charset="0"/>
              </a:rPr>
              <a:t>24hr</a:t>
            </a:r>
            <a:r>
              <a:rPr lang="zh-CN" altLang="en-US" sz="2400" b="1" i="1" dirty="0">
                <a:solidFill>
                  <a:schemeClr val="accent6">
                    <a:lumMod val="75000"/>
                  </a:schemeClr>
                </a:solidFill>
                <a:latin typeface="Arial" panose="020B0604020202020204" pitchFamily="34" charset="0"/>
                <a:cs typeface="Arial" panose="020B0604020202020204" pitchFamily="34" charset="0"/>
              </a:rPr>
              <a:t>）</a:t>
            </a:r>
            <a:endParaRPr lang="en-US" altLang="zh-TW" sz="4000" b="1" i="1" dirty="0">
              <a:solidFill>
                <a:schemeClr val="accent6">
                  <a:lumMod val="75000"/>
                </a:schemeClr>
              </a:solidFill>
              <a:latin typeface="Arial" panose="020B0604020202020204" pitchFamily="34" charset="0"/>
              <a:cs typeface="Arial" panose="020B0604020202020204" pitchFamily="34" charset="0"/>
            </a:endParaRPr>
          </a:p>
          <a:p>
            <a:pPr>
              <a:lnSpc>
                <a:spcPct val="100000"/>
              </a:lnSpc>
            </a:pPr>
            <a:endParaRPr lang="en-US" altLang="zh-TW" sz="2400" b="1" i="1" dirty="0">
              <a:solidFill>
                <a:schemeClr val="accent6">
                  <a:lumMod val="75000"/>
                </a:schemeClr>
              </a:solidFill>
              <a:latin typeface="Arial" panose="020B0604020202020204" pitchFamily="34" charset="0"/>
              <a:cs typeface="Arial" panose="020B0604020202020204" pitchFamily="34" charset="0"/>
            </a:endParaRPr>
          </a:p>
          <a:p>
            <a:pPr marL="742950" indent="-742950">
              <a:lnSpc>
                <a:spcPct val="100000"/>
              </a:lnSpc>
              <a:buFont typeface="+mj-lt"/>
              <a:buAutoNum type="arabicPeriod"/>
            </a:pPr>
            <a:endParaRPr lang="en-US" altLang="zh-CN" sz="4000" b="1" i="1" dirty="0">
              <a:solidFill>
                <a:schemeClr val="accent6"/>
              </a:solidFill>
              <a:latin typeface="Arial" panose="020B0604020202020204" pitchFamily="34" charset="0"/>
              <a:cs typeface="Arial" panose="020B0604020202020204" pitchFamily="34" charset="0"/>
            </a:endParaRPr>
          </a:p>
        </p:txBody>
      </p:sp>
      <p:sp>
        <p:nvSpPr>
          <p:cNvPr id="7" name="圓角矩形 6">
            <a:extLst>
              <a:ext uri="{FF2B5EF4-FFF2-40B4-BE49-F238E27FC236}">
                <a16:creationId xmlns:a16="http://schemas.microsoft.com/office/drawing/2014/main" id="{1318DB5A-F3FD-4B4F-9206-2A162C36A96B}"/>
              </a:ext>
            </a:extLst>
          </p:cNvPr>
          <p:cNvSpPr/>
          <p:nvPr/>
        </p:nvSpPr>
        <p:spPr>
          <a:xfrm>
            <a:off x="1515762" y="2413686"/>
            <a:ext cx="1194487" cy="30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latin typeface="Heiti SC Medium" pitchFamily="2" charset="-128"/>
                <a:ea typeface="Heiti SC Medium" pitchFamily="2" charset="-128"/>
              </a:rPr>
              <a:t>稅</a:t>
            </a:r>
            <a:endParaRPr kumimoji="1" lang="en-US" altLang="zh-CN" sz="3600" b="1" dirty="0">
              <a:latin typeface="Heiti SC Medium" pitchFamily="2" charset="-128"/>
              <a:ea typeface="Heiti SC Medium" pitchFamily="2" charset="-128"/>
            </a:endParaRPr>
          </a:p>
          <a:p>
            <a:pPr algn="ctr"/>
            <a:r>
              <a:rPr kumimoji="1" lang="zh-CN" altLang="en-US" sz="3600" b="1" dirty="0">
                <a:latin typeface="Heiti SC Medium" pitchFamily="2" charset="-128"/>
                <a:ea typeface="Heiti SC Medium" pitchFamily="2" charset="-128"/>
              </a:rPr>
              <a:t>務</a:t>
            </a:r>
            <a:endParaRPr kumimoji="1" lang="en-US" altLang="zh-CN" sz="3600" b="1" dirty="0">
              <a:latin typeface="Heiti SC Medium" pitchFamily="2" charset="-128"/>
              <a:ea typeface="Heiti SC Medium" pitchFamily="2" charset="-128"/>
            </a:endParaRPr>
          </a:p>
          <a:p>
            <a:pPr algn="ctr"/>
            <a:r>
              <a:rPr kumimoji="1" lang="zh-CN" altLang="en-US" sz="3600" b="1" dirty="0">
                <a:latin typeface="Heiti SC Medium" pitchFamily="2" charset="-128"/>
                <a:ea typeface="Heiti SC Medium" pitchFamily="2" charset="-128"/>
              </a:rPr>
              <a:t>應</a:t>
            </a:r>
            <a:endParaRPr kumimoji="1" lang="en-US" altLang="zh-CN" sz="3600" b="1" dirty="0">
              <a:latin typeface="Heiti SC Medium" pitchFamily="2" charset="-128"/>
              <a:ea typeface="Heiti SC Medium" pitchFamily="2" charset="-128"/>
            </a:endParaRPr>
          </a:p>
          <a:p>
            <a:pPr algn="ctr"/>
            <a:r>
              <a:rPr kumimoji="1" lang="zh-CN" altLang="en-US" sz="3600" b="1" dirty="0">
                <a:latin typeface="Heiti SC Medium" pitchFamily="2" charset="-128"/>
                <a:ea typeface="Heiti SC Medium" pitchFamily="2" charset="-128"/>
              </a:rPr>
              <a:t>用</a:t>
            </a:r>
            <a:endParaRPr kumimoji="1" lang="zh-TW" altLang="en-US" sz="3600" b="1" dirty="0">
              <a:latin typeface="Heiti SC Medium" pitchFamily="2" charset="-128"/>
              <a:ea typeface="Heiti SC Medium" pitchFamily="2" charset="-128"/>
            </a:endParaRPr>
          </a:p>
        </p:txBody>
      </p:sp>
    </p:spTree>
    <p:extLst>
      <p:ext uri="{BB962C8B-B14F-4D97-AF65-F5344CB8AC3E}">
        <p14:creationId xmlns:p14="http://schemas.microsoft.com/office/powerpoint/2010/main" val="311205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15</a:t>
            </a:fld>
            <a:endParaRPr lang="zh-CN" altLang="en-US" noProof="0" dirty="0"/>
          </a:p>
        </p:txBody>
      </p:sp>
      <p:sp>
        <p:nvSpPr>
          <p:cNvPr id="8" name="标题 1">
            <a:extLst>
              <a:ext uri="{FF2B5EF4-FFF2-40B4-BE49-F238E27FC236}">
                <a16:creationId xmlns:a16="http://schemas.microsoft.com/office/drawing/2014/main" id="{78FB8E32-E65B-CE42-8915-69908AB97540}"/>
              </a:ext>
            </a:extLst>
          </p:cNvPr>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無人機設備</a:t>
            </a:r>
          </a:p>
        </p:txBody>
      </p:sp>
      <p:pic>
        <p:nvPicPr>
          <p:cNvPr id="7" name="圖片 6" descr="一張含有 飛行, 摩托車, 空氣, 噴射機 的圖片&#10;&#10;自動產生的描述">
            <a:extLst>
              <a:ext uri="{FF2B5EF4-FFF2-40B4-BE49-F238E27FC236}">
                <a16:creationId xmlns:a16="http://schemas.microsoft.com/office/drawing/2014/main" id="{8F7EF4C6-9571-1344-9BC6-1CA14FAB1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758" y="1994000"/>
            <a:ext cx="3495270" cy="1840842"/>
          </a:xfrm>
          <a:prstGeom prst="rect">
            <a:avLst/>
          </a:prstGeom>
        </p:spPr>
      </p:pic>
      <p:pic>
        <p:nvPicPr>
          <p:cNvPr id="11" name="圖片 10" descr="一張含有 桌, 室內, 相片, 黑色 的圖片&#10;&#10;自動產生的描述">
            <a:extLst>
              <a:ext uri="{FF2B5EF4-FFF2-40B4-BE49-F238E27FC236}">
                <a16:creationId xmlns:a16="http://schemas.microsoft.com/office/drawing/2014/main" id="{7315E05C-FD66-CA42-8429-EAFABB6B5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243" y="1314213"/>
            <a:ext cx="4869760" cy="3037667"/>
          </a:xfrm>
          <a:prstGeom prst="rect">
            <a:avLst/>
          </a:prstGeom>
        </p:spPr>
      </p:pic>
      <p:sp>
        <p:nvSpPr>
          <p:cNvPr id="12" name="文字方塊 11">
            <a:extLst>
              <a:ext uri="{FF2B5EF4-FFF2-40B4-BE49-F238E27FC236}">
                <a16:creationId xmlns:a16="http://schemas.microsoft.com/office/drawing/2014/main" id="{F3E6FC19-3651-A942-9820-9983FDE8662E}"/>
              </a:ext>
            </a:extLst>
          </p:cNvPr>
          <p:cNvSpPr txBox="1"/>
          <p:nvPr/>
        </p:nvSpPr>
        <p:spPr>
          <a:xfrm>
            <a:off x="1371603" y="4137397"/>
            <a:ext cx="1997764" cy="369332"/>
          </a:xfrm>
          <a:prstGeom prst="rect">
            <a:avLst/>
          </a:prstGeom>
          <a:noFill/>
        </p:spPr>
        <p:txBody>
          <a:bodyPr wrap="square" rtlCol="0">
            <a:spAutoFit/>
          </a:bodyPr>
          <a:lstStyle/>
          <a:p>
            <a:r>
              <a:rPr kumimoji="1" lang="en-US" altLang="zh-TW" b="1" dirty="0"/>
              <a:t>DJI Mavic Pro</a:t>
            </a:r>
          </a:p>
        </p:txBody>
      </p:sp>
      <p:sp>
        <p:nvSpPr>
          <p:cNvPr id="14" name="文字方塊 13">
            <a:extLst>
              <a:ext uri="{FF2B5EF4-FFF2-40B4-BE49-F238E27FC236}">
                <a16:creationId xmlns:a16="http://schemas.microsoft.com/office/drawing/2014/main" id="{AF5E33B6-472C-5644-9E80-A87CC33D011A}"/>
              </a:ext>
            </a:extLst>
          </p:cNvPr>
          <p:cNvSpPr txBox="1"/>
          <p:nvPr/>
        </p:nvSpPr>
        <p:spPr>
          <a:xfrm>
            <a:off x="4598103" y="4158700"/>
            <a:ext cx="3276600" cy="369332"/>
          </a:xfrm>
          <a:prstGeom prst="rect">
            <a:avLst/>
          </a:prstGeom>
          <a:noFill/>
        </p:spPr>
        <p:txBody>
          <a:bodyPr wrap="square" rtlCol="0">
            <a:spAutoFit/>
          </a:bodyPr>
          <a:lstStyle/>
          <a:p>
            <a:pPr fontAlgn="base"/>
            <a:r>
              <a:rPr lang="en-US" altLang="zh-TW" b="1" dirty="0" err="1"/>
              <a:t>Autel</a:t>
            </a:r>
            <a:r>
              <a:rPr lang="en-US" altLang="zh-TW" b="1" dirty="0"/>
              <a:t> Robotics EVO II PRO</a:t>
            </a:r>
          </a:p>
        </p:txBody>
      </p:sp>
      <p:sp>
        <p:nvSpPr>
          <p:cNvPr id="16" name="文字方塊 15">
            <a:extLst>
              <a:ext uri="{FF2B5EF4-FFF2-40B4-BE49-F238E27FC236}">
                <a16:creationId xmlns:a16="http://schemas.microsoft.com/office/drawing/2014/main" id="{AE3A35F6-27A6-694C-B269-532DD3000A2D}"/>
              </a:ext>
            </a:extLst>
          </p:cNvPr>
          <p:cNvSpPr txBox="1"/>
          <p:nvPr/>
        </p:nvSpPr>
        <p:spPr>
          <a:xfrm>
            <a:off x="8903805" y="4151477"/>
            <a:ext cx="3276600" cy="369332"/>
          </a:xfrm>
          <a:prstGeom prst="rect">
            <a:avLst/>
          </a:prstGeom>
          <a:noFill/>
        </p:spPr>
        <p:txBody>
          <a:bodyPr wrap="square" rtlCol="0">
            <a:spAutoFit/>
          </a:bodyPr>
          <a:lstStyle/>
          <a:p>
            <a:r>
              <a:rPr lang="en-US" altLang="zh-TW" b="1" dirty="0"/>
              <a:t>PARROT Parrot ANAFI</a:t>
            </a:r>
          </a:p>
        </p:txBody>
      </p:sp>
      <p:pic>
        <p:nvPicPr>
          <p:cNvPr id="19" name="圖片 18" descr="一張含有 桌, 玩具, 黑色, 白色 的圖片&#10;&#10;自動產生的描述">
            <a:extLst>
              <a:ext uri="{FF2B5EF4-FFF2-40B4-BE49-F238E27FC236}">
                <a16:creationId xmlns:a16="http://schemas.microsoft.com/office/drawing/2014/main" id="{3C054635-6DF7-E945-B278-B5A5DAC83D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76185"/>
            <a:ext cx="4203424" cy="2717365"/>
          </a:xfrm>
          <a:prstGeom prst="rect">
            <a:avLst/>
          </a:prstGeom>
        </p:spPr>
      </p:pic>
      <p:sp>
        <p:nvSpPr>
          <p:cNvPr id="20" name="文字方塊 19">
            <a:extLst>
              <a:ext uri="{FF2B5EF4-FFF2-40B4-BE49-F238E27FC236}">
                <a16:creationId xmlns:a16="http://schemas.microsoft.com/office/drawing/2014/main" id="{6471930A-F8B7-B34F-B0DD-E54D30C8CF5C}"/>
              </a:ext>
            </a:extLst>
          </p:cNvPr>
          <p:cNvSpPr txBox="1"/>
          <p:nvPr/>
        </p:nvSpPr>
        <p:spPr>
          <a:xfrm>
            <a:off x="326187" y="4667224"/>
            <a:ext cx="11144496" cy="369332"/>
          </a:xfrm>
          <a:prstGeom prst="rect">
            <a:avLst/>
          </a:prstGeom>
          <a:noFill/>
        </p:spPr>
        <p:txBody>
          <a:bodyPr wrap="square" rtlCol="0">
            <a:spAutoFit/>
          </a:bodyPr>
          <a:lstStyle/>
          <a:p>
            <a:r>
              <a:rPr kumimoji="1" lang="zh-CN" altLang="en-US" dirty="0">
                <a:solidFill>
                  <a:srgbClr val="C00000"/>
                </a:solidFill>
              </a:rPr>
              <a:t>產地：</a:t>
            </a:r>
            <a:r>
              <a:rPr kumimoji="1" lang="en-US" altLang="zh-CN" dirty="0"/>
              <a:t>	</a:t>
            </a:r>
            <a:r>
              <a:rPr kumimoji="1" lang="zh-TW" altLang="en-US" dirty="0"/>
              <a:t>          </a:t>
            </a:r>
            <a:r>
              <a:rPr kumimoji="1" lang="zh-CN" altLang="en-US" dirty="0"/>
              <a:t>中國</a:t>
            </a:r>
            <a:r>
              <a:rPr kumimoji="1" lang="zh-TW" altLang="en-US" dirty="0"/>
              <a:t>                                                     香港                                                           法國</a:t>
            </a:r>
          </a:p>
        </p:txBody>
      </p:sp>
      <p:sp>
        <p:nvSpPr>
          <p:cNvPr id="21" name="文字方塊 20">
            <a:extLst>
              <a:ext uri="{FF2B5EF4-FFF2-40B4-BE49-F238E27FC236}">
                <a16:creationId xmlns:a16="http://schemas.microsoft.com/office/drawing/2014/main" id="{26308AC9-9EA8-C943-9EF5-E36E8522DAE0}"/>
              </a:ext>
            </a:extLst>
          </p:cNvPr>
          <p:cNvSpPr txBox="1"/>
          <p:nvPr/>
        </p:nvSpPr>
        <p:spPr>
          <a:xfrm>
            <a:off x="322458" y="5036556"/>
            <a:ext cx="11144496" cy="369332"/>
          </a:xfrm>
          <a:prstGeom prst="rect">
            <a:avLst/>
          </a:prstGeom>
          <a:noFill/>
        </p:spPr>
        <p:txBody>
          <a:bodyPr wrap="square" rtlCol="0">
            <a:spAutoFit/>
          </a:bodyPr>
          <a:lstStyle/>
          <a:p>
            <a:r>
              <a:rPr kumimoji="1" lang="zh-CN" altLang="en-US" dirty="0">
                <a:solidFill>
                  <a:srgbClr val="C00000"/>
                </a:solidFill>
              </a:rPr>
              <a:t>畫質：</a:t>
            </a:r>
            <a:r>
              <a:rPr kumimoji="1" lang="en-US" altLang="zh-CN" dirty="0"/>
              <a:t>	</a:t>
            </a:r>
            <a:r>
              <a:rPr kumimoji="1" lang="zh-TW" altLang="en-US" dirty="0"/>
              <a:t>          </a:t>
            </a:r>
            <a:r>
              <a:rPr kumimoji="1" lang="en-US" altLang="zh-TW" dirty="0"/>
              <a:t> 4K</a:t>
            </a:r>
            <a:r>
              <a:rPr kumimoji="1" lang="zh-TW" altLang="en-US" dirty="0"/>
              <a:t>                                    </a:t>
            </a:r>
            <a:r>
              <a:rPr kumimoji="1" lang="en-US" altLang="zh-TW" dirty="0"/>
              <a:t>    </a:t>
            </a:r>
            <a:r>
              <a:rPr kumimoji="1" lang="zh-TW" altLang="en-US" dirty="0"/>
              <a:t>                </a:t>
            </a:r>
            <a:r>
              <a:rPr kumimoji="1" lang="en-US" altLang="zh-TW" dirty="0"/>
              <a:t>8K</a:t>
            </a:r>
            <a:r>
              <a:rPr kumimoji="1" lang="zh-TW" altLang="en-US" dirty="0"/>
              <a:t>                                                         </a:t>
            </a:r>
            <a:r>
              <a:rPr kumimoji="1" lang="en-US" altLang="zh-TW" dirty="0"/>
              <a:t>  </a:t>
            </a:r>
            <a:r>
              <a:rPr kumimoji="1" lang="zh-TW" altLang="en-US" dirty="0"/>
              <a:t>  </a:t>
            </a:r>
            <a:r>
              <a:rPr kumimoji="1" lang="en-US" altLang="zh-TW" dirty="0"/>
              <a:t>4K</a:t>
            </a:r>
          </a:p>
        </p:txBody>
      </p:sp>
      <p:sp>
        <p:nvSpPr>
          <p:cNvPr id="22" name="文字方塊 21">
            <a:extLst>
              <a:ext uri="{FF2B5EF4-FFF2-40B4-BE49-F238E27FC236}">
                <a16:creationId xmlns:a16="http://schemas.microsoft.com/office/drawing/2014/main" id="{692CE0E3-5193-AD40-A183-C72E2ABB9AE5}"/>
              </a:ext>
            </a:extLst>
          </p:cNvPr>
          <p:cNvSpPr txBox="1"/>
          <p:nvPr/>
        </p:nvSpPr>
        <p:spPr>
          <a:xfrm>
            <a:off x="332984" y="5838463"/>
            <a:ext cx="1042935" cy="646331"/>
          </a:xfrm>
          <a:prstGeom prst="rect">
            <a:avLst/>
          </a:prstGeom>
          <a:noFill/>
        </p:spPr>
        <p:txBody>
          <a:bodyPr wrap="square" rtlCol="0">
            <a:spAutoFit/>
          </a:bodyPr>
          <a:lstStyle/>
          <a:p>
            <a:r>
              <a:rPr kumimoji="1" lang="zh-CN" altLang="en-US" dirty="0">
                <a:solidFill>
                  <a:srgbClr val="C00000"/>
                </a:solidFill>
              </a:rPr>
              <a:t>總評：</a:t>
            </a:r>
            <a:r>
              <a:rPr kumimoji="1" lang="en-US" altLang="zh-CN" dirty="0"/>
              <a:t>	</a:t>
            </a:r>
            <a:r>
              <a:rPr kumimoji="1" lang="zh-TW" altLang="en-US" dirty="0"/>
              <a:t> </a:t>
            </a:r>
            <a:endParaRPr kumimoji="1" lang="en-US" altLang="zh-TW" dirty="0"/>
          </a:p>
        </p:txBody>
      </p:sp>
      <p:sp>
        <p:nvSpPr>
          <p:cNvPr id="23" name="5 角星形 22">
            <a:extLst>
              <a:ext uri="{FF2B5EF4-FFF2-40B4-BE49-F238E27FC236}">
                <a16:creationId xmlns:a16="http://schemas.microsoft.com/office/drawing/2014/main" id="{0C65F8FD-C323-724A-8348-8BC1858618FA}"/>
              </a:ext>
            </a:extLst>
          </p:cNvPr>
          <p:cNvSpPr/>
          <p:nvPr/>
        </p:nvSpPr>
        <p:spPr>
          <a:xfrm>
            <a:off x="1474727" y="5889607"/>
            <a:ext cx="248478" cy="2427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24" name="5 角星形 23">
            <a:extLst>
              <a:ext uri="{FF2B5EF4-FFF2-40B4-BE49-F238E27FC236}">
                <a16:creationId xmlns:a16="http://schemas.microsoft.com/office/drawing/2014/main" id="{0B64F621-028C-574A-8579-4184B712A1B1}"/>
              </a:ext>
            </a:extLst>
          </p:cNvPr>
          <p:cNvSpPr/>
          <p:nvPr/>
        </p:nvSpPr>
        <p:spPr>
          <a:xfrm>
            <a:off x="1797335" y="5884901"/>
            <a:ext cx="248478" cy="2427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25" name="5 角星形 24">
            <a:extLst>
              <a:ext uri="{FF2B5EF4-FFF2-40B4-BE49-F238E27FC236}">
                <a16:creationId xmlns:a16="http://schemas.microsoft.com/office/drawing/2014/main" id="{A57539DB-C274-AB47-A5AC-7CC79C884400}"/>
              </a:ext>
            </a:extLst>
          </p:cNvPr>
          <p:cNvSpPr/>
          <p:nvPr/>
        </p:nvSpPr>
        <p:spPr>
          <a:xfrm>
            <a:off x="2110420" y="5884901"/>
            <a:ext cx="248478" cy="2427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26" name="5 角星形 25">
            <a:extLst>
              <a:ext uri="{FF2B5EF4-FFF2-40B4-BE49-F238E27FC236}">
                <a16:creationId xmlns:a16="http://schemas.microsoft.com/office/drawing/2014/main" id="{854D351B-B14A-F04F-B99C-67BAB3D7757E}"/>
              </a:ext>
            </a:extLst>
          </p:cNvPr>
          <p:cNvSpPr/>
          <p:nvPr/>
        </p:nvSpPr>
        <p:spPr>
          <a:xfrm>
            <a:off x="2423505" y="5884901"/>
            <a:ext cx="248478" cy="2427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27" name="5 角星形 26">
            <a:extLst>
              <a:ext uri="{FF2B5EF4-FFF2-40B4-BE49-F238E27FC236}">
                <a16:creationId xmlns:a16="http://schemas.microsoft.com/office/drawing/2014/main" id="{2C45A9F1-69FE-6148-A83C-7F0D8E8CC214}"/>
              </a:ext>
            </a:extLst>
          </p:cNvPr>
          <p:cNvSpPr/>
          <p:nvPr/>
        </p:nvSpPr>
        <p:spPr>
          <a:xfrm>
            <a:off x="2736590" y="5884901"/>
            <a:ext cx="248478" cy="2427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28" name="5 角星形 27">
            <a:extLst>
              <a:ext uri="{FF2B5EF4-FFF2-40B4-BE49-F238E27FC236}">
                <a16:creationId xmlns:a16="http://schemas.microsoft.com/office/drawing/2014/main" id="{E978989A-57F7-FC4F-A5C4-0C99B606A726}"/>
              </a:ext>
            </a:extLst>
          </p:cNvPr>
          <p:cNvSpPr/>
          <p:nvPr/>
        </p:nvSpPr>
        <p:spPr>
          <a:xfrm>
            <a:off x="5388674" y="5880613"/>
            <a:ext cx="248478" cy="2427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29" name="5 角星形 28">
            <a:extLst>
              <a:ext uri="{FF2B5EF4-FFF2-40B4-BE49-F238E27FC236}">
                <a16:creationId xmlns:a16="http://schemas.microsoft.com/office/drawing/2014/main" id="{E28FC0B1-251E-A648-B66E-7377A31958B1}"/>
              </a:ext>
            </a:extLst>
          </p:cNvPr>
          <p:cNvSpPr/>
          <p:nvPr/>
        </p:nvSpPr>
        <p:spPr>
          <a:xfrm>
            <a:off x="5701759" y="5880613"/>
            <a:ext cx="248478" cy="2427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30" name="5 角星形 29">
            <a:extLst>
              <a:ext uri="{FF2B5EF4-FFF2-40B4-BE49-F238E27FC236}">
                <a16:creationId xmlns:a16="http://schemas.microsoft.com/office/drawing/2014/main" id="{9A6AA16F-DC89-7B4A-8018-DC91323C2D64}"/>
              </a:ext>
            </a:extLst>
          </p:cNvPr>
          <p:cNvSpPr/>
          <p:nvPr/>
        </p:nvSpPr>
        <p:spPr>
          <a:xfrm>
            <a:off x="6014844" y="5880613"/>
            <a:ext cx="248478" cy="2427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31" name="5 角星形 30">
            <a:extLst>
              <a:ext uri="{FF2B5EF4-FFF2-40B4-BE49-F238E27FC236}">
                <a16:creationId xmlns:a16="http://schemas.microsoft.com/office/drawing/2014/main" id="{255E78B1-A2D9-844A-9237-0CA3FD0E0BD9}"/>
              </a:ext>
            </a:extLst>
          </p:cNvPr>
          <p:cNvSpPr/>
          <p:nvPr/>
        </p:nvSpPr>
        <p:spPr>
          <a:xfrm>
            <a:off x="6327929" y="5880613"/>
            <a:ext cx="248478" cy="2427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32" name="5 角星形 31">
            <a:extLst>
              <a:ext uri="{FF2B5EF4-FFF2-40B4-BE49-F238E27FC236}">
                <a16:creationId xmlns:a16="http://schemas.microsoft.com/office/drawing/2014/main" id="{61A23BC5-7E0A-4A4C-ABFF-5A6BC2737D13}"/>
              </a:ext>
            </a:extLst>
          </p:cNvPr>
          <p:cNvSpPr/>
          <p:nvPr/>
        </p:nvSpPr>
        <p:spPr>
          <a:xfrm>
            <a:off x="9714063" y="5889607"/>
            <a:ext cx="248478" cy="2427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33" name="5 角星形 32">
            <a:extLst>
              <a:ext uri="{FF2B5EF4-FFF2-40B4-BE49-F238E27FC236}">
                <a16:creationId xmlns:a16="http://schemas.microsoft.com/office/drawing/2014/main" id="{B6424BEF-D544-BE41-8E54-CEB95F44C4D3}"/>
              </a:ext>
            </a:extLst>
          </p:cNvPr>
          <p:cNvSpPr/>
          <p:nvPr/>
        </p:nvSpPr>
        <p:spPr>
          <a:xfrm>
            <a:off x="10027148" y="5889607"/>
            <a:ext cx="248478" cy="2427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34" name="5 角星形 33">
            <a:extLst>
              <a:ext uri="{FF2B5EF4-FFF2-40B4-BE49-F238E27FC236}">
                <a16:creationId xmlns:a16="http://schemas.microsoft.com/office/drawing/2014/main" id="{2EA2047B-4368-1A4F-8D70-43B7B39D58AC}"/>
              </a:ext>
            </a:extLst>
          </p:cNvPr>
          <p:cNvSpPr/>
          <p:nvPr/>
        </p:nvSpPr>
        <p:spPr>
          <a:xfrm>
            <a:off x="10340233" y="5889607"/>
            <a:ext cx="248478" cy="2427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35" name="文字方塊 34">
            <a:extLst>
              <a:ext uri="{FF2B5EF4-FFF2-40B4-BE49-F238E27FC236}">
                <a16:creationId xmlns:a16="http://schemas.microsoft.com/office/drawing/2014/main" id="{5532AA79-9AE8-BF4E-BDD7-B0B0FC990F44}"/>
              </a:ext>
            </a:extLst>
          </p:cNvPr>
          <p:cNvSpPr txBox="1"/>
          <p:nvPr/>
        </p:nvSpPr>
        <p:spPr>
          <a:xfrm>
            <a:off x="312417" y="5428581"/>
            <a:ext cx="1042935" cy="646331"/>
          </a:xfrm>
          <a:prstGeom prst="rect">
            <a:avLst/>
          </a:prstGeom>
          <a:noFill/>
        </p:spPr>
        <p:txBody>
          <a:bodyPr wrap="square" rtlCol="0">
            <a:spAutoFit/>
          </a:bodyPr>
          <a:lstStyle/>
          <a:p>
            <a:r>
              <a:rPr kumimoji="1" lang="zh-CN" altLang="en-US" dirty="0">
                <a:solidFill>
                  <a:srgbClr val="C00000"/>
                </a:solidFill>
              </a:rPr>
              <a:t>價格：</a:t>
            </a:r>
            <a:r>
              <a:rPr kumimoji="1" lang="en-US" altLang="zh-CN" dirty="0"/>
              <a:t>	</a:t>
            </a:r>
            <a:r>
              <a:rPr kumimoji="1" lang="zh-TW" altLang="en-US" dirty="0"/>
              <a:t> </a:t>
            </a:r>
            <a:endParaRPr kumimoji="1" lang="en-US" altLang="zh-TW" dirty="0"/>
          </a:p>
        </p:txBody>
      </p:sp>
      <p:sp>
        <p:nvSpPr>
          <p:cNvPr id="36" name="文字方塊 35">
            <a:extLst>
              <a:ext uri="{FF2B5EF4-FFF2-40B4-BE49-F238E27FC236}">
                <a16:creationId xmlns:a16="http://schemas.microsoft.com/office/drawing/2014/main" id="{EE76E235-C851-DE4D-ABAD-8796B46DB05F}"/>
              </a:ext>
            </a:extLst>
          </p:cNvPr>
          <p:cNvSpPr txBox="1"/>
          <p:nvPr/>
        </p:nvSpPr>
        <p:spPr>
          <a:xfrm>
            <a:off x="1624870" y="5452054"/>
            <a:ext cx="1141537" cy="369332"/>
          </a:xfrm>
          <a:prstGeom prst="rect">
            <a:avLst/>
          </a:prstGeom>
          <a:noFill/>
        </p:spPr>
        <p:txBody>
          <a:bodyPr wrap="square" rtlCol="0">
            <a:spAutoFit/>
          </a:bodyPr>
          <a:lstStyle/>
          <a:p>
            <a:r>
              <a:rPr kumimoji="1" lang="en-US" altLang="zh-TW" dirty="0"/>
              <a:t>40K~90K</a:t>
            </a:r>
            <a:endParaRPr kumimoji="1" lang="zh-TW" altLang="en-US" dirty="0"/>
          </a:p>
        </p:txBody>
      </p:sp>
      <p:sp>
        <p:nvSpPr>
          <p:cNvPr id="37" name="文字方塊 36">
            <a:extLst>
              <a:ext uri="{FF2B5EF4-FFF2-40B4-BE49-F238E27FC236}">
                <a16:creationId xmlns:a16="http://schemas.microsoft.com/office/drawing/2014/main" id="{714AD0EC-959C-3048-AEC9-6E1CD78EDD4D}"/>
              </a:ext>
            </a:extLst>
          </p:cNvPr>
          <p:cNvSpPr txBox="1"/>
          <p:nvPr/>
        </p:nvSpPr>
        <p:spPr>
          <a:xfrm>
            <a:off x="5434135" y="5428581"/>
            <a:ext cx="1141537" cy="369332"/>
          </a:xfrm>
          <a:prstGeom prst="rect">
            <a:avLst/>
          </a:prstGeom>
          <a:noFill/>
        </p:spPr>
        <p:txBody>
          <a:bodyPr wrap="square" rtlCol="0">
            <a:spAutoFit/>
          </a:bodyPr>
          <a:lstStyle/>
          <a:p>
            <a:r>
              <a:rPr kumimoji="1" lang="en-US" altLang="zh-TW" dirty="0"/>
              <a:t>40K~60K</a:t>
            </a:r>
            <a:endParaRPr kumimoji="1" lang="zh-TW" altLang="en-US" dirty="0"/>
          </a:p>
        </p:txBody>
      </p:sp>
      <p:sp>
        <p:nvSpPr>
          <p:cNvPr id="38" name="文字方塊 37">
            <a:extLst>
              <a:ext uri="{FF2B5EF4-FFF2-40B4-BE49-F238E27FC236}">
                <a16:creationId xmlns:a16="http://schemas.microsoft.com/office/drawing/2014/main" id="{2C9CF514-32CD-8046-BE81-D5489A730026}"/>
              </a:ext>
            </a:extLst>
          </p:cNvPr>
          <p:cNvSpPr txBox="1"/>
          <p:nvPr/>
        </p:nvSpPr>
        <p:spPr>
          <a:xfrm>
            <a:off x="9599949" y="5447425"/>
            <a:ext cx="1141537" cy="369332"/>
          </a:xfrm>
          <a:prstGeom prst="rect">
            <a:avLst/>
          </a:prstGeom>
          <a:noFill/>
        </p:spPr>
        <p:txBody>
          <a:bodyPr wrap="square" rtlCol="0">
            <a:spAutoFit/>
          </a:bodyPr>
          <a:lstStyle/>
          <a:p>
            <a:r>
              <a:rPr kumimoji="1" lang="en-US" altLang="zh-TW" dirty="0"/>
              <a:t>20K~30K</a:t>
            </a:r>
            <a:endParaRPr kumimoji="1" lang="zh-TW" altLang="en-US" dirty="0"/>
          </a:p>
        </p:txBody>
      </p:sp>
    </p:spTree>
    <p:extLst>
      <p:ext uri="{BB962C8B-B14F-4D97-AF65-F5344CB8AC3E}">
        <p14:creationId xmlns:p14="http://schemas.microsoft.com/office/powerpoint/2010/main" val="134260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預留位置 6">
            <a:extLst>
              <a:ext uri="{FF2B5EF4-FFF2-40B4-BE49-F238E27FC236}">
                <a16:creationId xmlns:a16="http://schemas.microsoft.com/office/drawing/2014/main" id="{DC6CADB2-83AB-2C4C-BABB-38FE7C916C6B}"/>
              </a:ext>
            </a:extLst>
          </p:cNvPr>
          <p:cNvSpPr>
            <a:spLocks noGrp="1"/>
          </p:cNvSpPr>
          <p:nvPr>
            <p:ph type="sldNum" sz="quarter" idx="12"/>
          </p:nvPr>
        </p:nvSpPr>
        <p:spPr/>
        <p:txBody>
          <a:bodyPr/>
          <a:lstStyle/>
          <a:p>
            <a:fld id="{9860EDB8-5305-433F-BE41-D7A86D811DB3}" type="slidenum">
              <a:rPr lang="en-US" altLang="zh-CN" noProof="0" smtClean="0"/>
              <a:pPr/>
              <a:t>16</a:t>
            </a:fld>
            <a:endParaRPr lang="zh-CN" altLang="en-US" noProof="0" dirty="0"/>
          </a:p>
        </p:txBody>
      </p:sp>
      <p:pic>
        <p:nvPicPr>
          <p:cNvPr id="5" name="內容版面配置區 4" descr="一張含有 螢幕擷取畫面 的圖片&#10;&#10;自動產生的描述">
            <a:extLst>
              <a:ext uri="{FF2B5EF4-FFF2-40B4-BE49-F238E27FC236}">
                <a16:creationId xmlns:a16="http://schemas.microsoft.com/office/drawing/2014/main" id="{D40FE3D9-E015-154D-86EC-4F6A850C05E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0738"/>
          <a:stretch/>
        </p:blipFill>
        <p:spPr>
          <a:xfrm>
            <a:off x="1415428" y="1377299"/>
            <a:ext cx="9228304" cy="2417953"/>
          </a:xfrm>
        </p:spPr>
      </p:pic>
      <p:sp>
        <p:nvSpPr>
          <p:cNvPr id="6" name="标题 1">
            <a:extLst>
              <a:ext uri="{FF2B5EF4-FFF2-40B4-BE49-F238E27FC236}">
                <a16:creationId xmlns:a16="http://schemas.microsoft.com/office/drawing/2014/main" id="{61EF4BD3-C8BE-3A4E-8B60-05131490AB62}"/>
              </a:ext>
            </a:extLst>
          </p:cNvPr>
          <p:cNvSpPr>
            <a:spLocks noGrp="1"/>
          </p:cNvSpPr>
          <p:nvPr>
            <p:ph type="title"/>
          </p:nvPr>
        </p:nvSpPr>
        <p:spPr>
          <a:xfrm>
            <a:off x="523752" y="0"/>
            <a:ext cx="10749367" cy="1208868"/>
          </a:xfrm>
        </p:spPr>
        <p:txBody>
          <a:bodyPr rtlCol="0">
            <a:normAutofit/>
          </a:bodyPr>
          <a:lstStyle/>
          <a:p>
            <a:pPr lvl="0" rtl="0"/>
            <a:r>
              <a:rPr lang="zh-CN" altLang="en-US" sz="3400" b="1" dirty="0">
                <a:latin typeface="Geeza Pro" panose="02000400000000000000" pitchFamily="2" charset="-78"/>
                <a:cs typeface="Geeza Pro" panose="02000400000000000000" pitchFamily="2" charset="-78"/>
              </a:rPr>
              <a:t>機場四週飛行區域</a:t>
            </a:r>
          </a:p>
        </p:txBody>
      </p:sp>
      <p:sp>
        <p:nvSpPr>
          <p:cNvPr id="2" name="文字方塊 1">
            <a:extLst>
              <a:ext uri="{FF2B5EF4-FFF2-40B4-BE49-F238E27FC236}">
                <a16:creationId xmlns:a16="http://schemas.microsoft.com/office/drawing/2014/main" id="{B3CD8742-8BE1-3440-9590-6205DD6D66AB}"/>
              </a:ext>
            </a:extLst>
          </p:cNvPr>
          <p:cNvSpPr txBox="1"/>
          <p:nvPr/>
        </p:nvSpPr>
        <p:spPr>
          <a:xfrm>
            <a:off x="2290916" y="3942735"/>
            <a:ext cx="7718323" cy="2862322"/>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t>禁航區（</a:t>
            </a:r>
            <a:r>
              <a:rPr lang="zh-TW" altLang="en-US" dirty="0">
                <a:solidFill>
                  <a:srgbClr val="FF0000"/>
                </a:solidFill>
              </a:rPr>
              <a:t>紅區</a:t>
            </a:r>
            <a:r>
              <a:rPr lang="zh-TW" altLang="en-US" dirty="0"/>
              <a:t>）：</a:t>
            </a:r>
          </a:p>
          <a:p>
            <a:pPr lvl="1"/>
            <a:r>
              <a:rPr lang="zh-TW" altLang="en-US" dirty="0"/>
              <a:t>機場跑道左右</a:t>
            </a:r>
            <a:r>
              <a:rPr lang="en-US" altLang="zh-TW" dirty="0"/>
              <a:t>2.6</a:t>
            </a:r>
            <a:r>
              <a:rPr lang="zh-TW" altLang="en-US" dirty="0"/>
              <a:t>公里，前後往外延伸</a:t>
            </a:r>
            <a:r>
              <a:rPr lang="en-US" altLang="zh-TW" dirty="0"/>
              <a:t>5</a:t>
            </a:r>
            <a:r>
              <a:rPr lang="zh-TW" altLang="en-US" dirty="0"/>
              <a:t>公里為禁航區。</a:t>
            </a:r>
          </a:p>
          <a:p>
            <a:pPr lvl="1"/>
            <a:r>
              <a:rPr lang="zh-TW" altLang="en-US" dirty="0"/>
              <a:t>此區域禁止使用無人機。</a:t>
            </a:r>
          </a:p>
          <a:p>
            <a:pPr marL="285750" indent="-285750">
              <a:buFont typeface="Arial" panose="020B0604020202020204" pitchFamily="34" charset="0"/>
              <a:buChar char="•"/>
            </a:pPr>
            <a:r>
              <a:rPr lang="zh-TW" altLang="en-US" dirty="0"/>
              <a:t>限航區（</a:t>
            </a:r>
            <a:r>
              <a:rPr lang="zh-TW" altLang="en-US" dirty="0">
                <a:solidFill>
                  <a:schemeClr val="accent4"/>
                </a:solidFill>
              </a:rPr>
              <a:t>黃區</a:t>
            </a:r>
            <a:r>
              <a:rPr lang="zh-TW" altLang="en-US" dirty="0"/>
              <a:t>）：</a:t>
            </a:r>
          </a:p>
          <a:p>
            <a:pPr lvl="1"/>
            <a:r>
              <a:rPr lang="zh-TW" altLang="en-US" dirty="0"/>
              <a:t>機場跑道左右</a:t>
            </a:r>
            <a:r>
              <a:rPr lang="en-US" altLang="zh-TW" dirty="0"/>
              <a:t>2.6</a:t>
            </a:r>
            <a:r>
              <a:rPr lang="zh-TW" altLang="en-US" dirty="0"/>
              <a:t>公里～</a:t>
            </a:r>
            <a:r>
              <a:rPr lang="en-US" altLang="zh-TW" dirty="0"/>
              <a:t>6</a:t>
            </a:r>
            <a:r>
              <a:rPr lang="zh-TW" altLang="en-US" dirty="0"/>
              <a:t>公里（</a:t>
            </a:r>
            <a:r>
              <a:rPr lang="en-US" altLang="zh-TW" dirty="0"/>
              <a:t>3.4</a:t>
            </a:r>
            <a:r>
              <a:rPr lang="zh-TW" altLang="en-US" dirty="0"/>
              <a:t>公里），前後往外延伸</a:t>
            </a:r>
            <a:r>
              <a:rPr lang="en-US" altLang="zh-TW" dirty="0"/>
              <a:t>5</a:t>
            </a:r>
            <a:r>
              <a:rPr lang="zh-TW" altLang="en-US" dirty="0"/>
              <a:t>公里～</a:t>
            </a:r>
            <a:r>
              <a:rPr lang="en-US" altLang="zh-TW" dirty="0"/>
              <a:t>15</a:t>
            </a:r>
            <a:r>
              <a:rPr lang="zh-TW" altLang="en-US" dirty="0"/>
              <a:t>公里（</a:t>
            </a:r>
            <a:r>
              <a:rPr lang="en-US" altLang="zh-TW" dirty="0"/>
              <a:t>10</a:t>
            </a:r>
            <a:r>
              <a:rPr lang="zh-TW" altLang="en-US" dirty="0"/>
              <a:t>公里）為限航區。</a:t>
            </a:r>
          </a:p>
          <a:p>
            <a:pPr lvl="1"/>
            <a:r>
              <a:rPr lang="zh-TW" altLang="en-US" dirty="0"/>
              <a:t>可飛行高度＝地表高度</a:t>
            </a:r>
            <a:r>
              <a:rPr lang="en-US" altLang="zh-TW" dirty="0"/>
              <a:t>200</a:t>
            </a:r>
            <a:r>
              <a:rPr lang="zh-TW" altLang="en-US" dirty="0"/>
              <a:t>呎（</a:t>
            </a:r>
            <a:r>
              <a:rPr lang="en-US" altLang="zh-TW" dirty="0"/>
              <a:t>60</a:t>
            </a:r>
            <a:r>
              <a:rPr lang="zh-TW" altLang="en-US" dirty="0"/>
              <a:t>公尺）以下</a:t>
            </a:r>
          </a:p>
          <a:p>
            <a:pPr lvl="1"/>
            <a:r>
              <a:rPr lang="zh-TW" altLang="en-US" dirty="0"/>
              <a:t>違反禁限航區規定，使用無人機罰則為</a:t>
            </a:r>
            <a:r>
              <a:rPr lang="en-US" altLang="zh-TW" dirty="0"/>
              <a:t>30</a:t>
            </a:r>
            <a:r>
              <a:rPr lang="zh-TW" altLang="en-US" dirty="0"/>
              <a:t>萬～</a:t>
            </a:r>
            <a:r>
              <a:rPr lang="en-US" altLang="zh-TW" dirty="0"/>
              <a:t>150</a:t>
            </a:r>
            <a:r>
              <a:rPr lang="zh-TW" altLang="en-US" dirty="0"/>
              <a:t>萬。</a:t>
            </a:r>
          </a:p>
          <a:p>
            <a:br>
              <a:rPr lang="zh-TW" altLang="en-US" dirty="0"/>
            </a:br>
            <a:endParaRPr kumimoji="1" lang="zh-TW" altLang="en-US" dirty="0"/>
          </a:p>
        </p:txBody>
      </p:sp>
    </p:spTree>
    <p:extLst>
      <p:ext uri="{BB962C8B-B14F-4D97-AF65-F5344CB8AC3E}">
        <p14:creationId xmlns:p14="http://schemas.microsoft.com/office/powerpoint/2010/main" val="2403987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地方飛行區域</a:t>
            </a:r>
          </a:p>
        </p:txBody>
      </p:sp>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17</a:t>
            </a:fld>
            <a:endParaRPr lang="zh-CN" altLang="en-US" noProof="0" dirty="0"/>
          </a:p>
        </p:txBody>
      </p:sp>
      <p:sp>
        <p:nvSpPr>
          <p:cNvPr id="11" name="内容占位符 6">
            <a:extLst>
              <a:ext uri="{FF2B5EF4-FFF2-40B4-BE49-F238E27FC236}">
                <a16:creationId xmlns:a16="http://schemas.microsoft.com/office/drawing/2014/main" id="{A84A2C42-C975-AE47-B886-CBF605B198C1}"/>
              </a:ext>
            </a:extLst>
          </p:cNvPr>
          <p:cNvSpPr>
            <a:spLocks noGrp="1"/>
          </p:cNvSpPr>
          <p:nvPr>
            <p:ph idx="1"/>
          </p:nvPr>
        </p:nvSpPr>
        <p:spPr>
          <a:xfrm>
            <a:off x="599942" y="1399478"/>
            <a:ext cx="10673177" cy="4562486"/>
          </a:xfrm>
        </p:spPr>
        <p:txBody>
          <a:bodyPr rtlCol="0">
            <a:noAutofit/>
          </a:bodyPr>
          <a:lstStyle/>
          <a:p>
            <a:pPr indent="-228600">
              <a:lnSpc>
                <a:spcPct val="100000"/>
              </a:lnSpc>
            </a:pPr>
            <a:endParaRPr lang="en-US" altLang="zh-TW" sz="3800" b="1" i="1" dirty="0">
              <a:solidFill>
                <a:schemeClr val="accent2"/>
              </a:solidFill>
            </a:endParaRPr>
          </a:p>
          <a:p>
            <a:pPr marL="457200" lvl="1" indent="0">
              <a:lnSpc>
                <a:spcPct val="100000"/>
              </a:lnSpc>
              <a:buNone/>
            </a:pPr>
            <a:endParaRPr lang="en-US" altLang="zh-TW" sz="2400" b="1" dirty="0">
              <a:solidFill>
                <a:schemeClr val="accent6"/>
              </a:solidFill>
            </a:endParaRPr>
          </a:p>
          <a:p>
            <a:pPr marL="457200" lvl="1" indent="0">
              <a:lnSpc>
                <a:spcPct val="100000"/>
              </a:lnSpc>
              <a:buNone/>
            </a:pPr>
            <a:endParaRPr lang="zh-TW" altLang="en-US" sz="2400" dirty="0">
              <a:solidFill>
                <a:schemeClr val="accent5">
                  <a:lumMod val="75000"/>
                </a:schemeClr>
              </a:solidFill>
            </a:endParaRPr>
          </a:p>
          <a:p>
            <a:pPr marL="457200" lvl="1" indent="0">
              <a:lnSpc>
                <a:spcPct val="100000"/>
              </a:lnSpc>
              <a:buNone/>
            </a:pPr>
            <a:endParaRPr lang="en-US" altLang="zh-TW" sz="2400" dirty="0">
              <a:solidFill>
                <a:schemeClr val="accent5">
                  <a:lumMod val="75000"/>
                </a:schemeClr>
              </a:solidFill>
            </a:endParaRPr>
          </a:p>
          <a:p>
            <a:pPr lvl="1">
              <a:lnSpc>
                <a:spcPct val="100000"/>
              </a:lnSpc>
              <a:buFont typeface="Wingdings" pitchFamily="2" charset="2"/>
              <a:buChar char="l"/>
            </a:pPr>
            <a:endParaRPr lang="en-US" altLang="zh-TW" sz="2400" dirty="0">
              <a:solidFill>
                <a:schemeClr val="accent5">
                  <a:lumMod val="75000"/>
                </a:schemeClr>
              </a:solidFill>
            </a:endParaRPr>
          </a:p>
        </p:txBody>
      </p:sp>
      <p:pic>
        <p:nvPicPr>
          <p:cNvPr id="7" name="圖片 6" descr="一張含有 螢幕擷取畫面 的圖片&#10;&#10;自動產生的描述">
            <a:extLst>
              <a:ext uri="{FF2B5EF4-FFF2-40B4-BE49-F238E27FC236}">
                <a16:creationId xmlns:a16="http://schemas.microsoft.com/office/drawing/2014/main" id="{2714649B-482F-2E4B-A434-FA1B68EE3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78" y="1463491"/>
            <a:ext cx="4921459" cy="4921459"/>
          </a:xfrm>
          <a:prstGeom prst="rect">
            <a:avLst/>
          </a:prstGeom>
        </p:spPr>
      </p:pic>
      <p:pic>
        <p:nvPicPr>
          <p:cNvPr id="9" name="圖片 8" descr="一張含有 螢幕擷取畫面 的圖片&#10;&#10;自動產生的描述">
            <a:extLst>
              <a:ext uri="{FF2B5EF4-FFF2-40B4-BE49-F238E27FC236}">
                <a16:creationId xmlns:a16="http://schemas.microsoft.com/office/drawing/2014/main" id="{D0017279-3254-B747-B83D-76E411976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272" y="1434893"/>
            <a:ext cx="4921459" cy="4921459"/>
          </a:xfrm>
          <a:prstGeom prst="rect">
            <a:avLst/>
          </a:prstGeom>
        </p:spPr>
      </p:pic>
      <p:sp>
        <p:nvSpPr>
          <p:cNvPr id="10" name="文字方塊 9">
            <a:extLst>
              <a:ext uri="{FF2B5EF4-FFF2-40B4-BE49-F238E27FC236}">
                <a16:creationId xmlns:a16="http://schemas.microsoft.com/office/drawing/2014/main" id="{ED1E5B26-F7A8-9847-B19D-14DB4E4C678B}"/>
              </a:ext>
            </a:extLst>
          </p:cNvPr>
          <p:cNvSpPr txBox="1"/>
          <p:nvPr/>
        </p:nvSpPr>
        <p:spPr>
          <a:xfrm>
            <a:off x="5192919" y="4366053"/>
            <a:ext cx="2107857" cy="584775"/>
          </a:xfrm>
          <a:prstGeom prst="rect">
            <a:avLst/>
          </a:prstGeom>
          <a:noFill/>
        </p:spPr>
        <p:txBody>
          <a:bodyPr wrap="square" rtlCol="0">
            <a:spAutoFit/>
          </a:bodyPr>
          <a:lstStyle/>
          <a:p>
            <a:r>
              <a:rPr kumimoji="1" lang="zh-TW" altLang="en-US" sz="3200" b="1" i="1" dirty="0">
                <a:solidFill>
                  <a:srgbClr val="D24726"/>
                </a:solidFill>
                <a:latin typeface="Microsoft YaHei" panose="020B0503020204020204" pitchFamily="34" charset="-122"/>
                <a:ea typeface="Microsoft YaHei" panose="020B0503020204020204" pitchFamily="34" charset="-122"/>
              </a:rPr>
              <a:t>地表高度</a:t>
            </a:r>
          </a:p>
        </p:txBody>
      </p:sp>
    </p:spTree>
    <p:extLst>
      <p:ext uri="{BB962C8B-B14F-4D97-AF65-F5344CB8AC3E}">
        <p14:creationId xmlns:p14="http://schemas.microsoft.com/office/powerpoint/2010/main" val="3393252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操作限制</a:t>
            </a:r>
          </a:p>
        </p:txBody>
      </p:sp>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18</a:t>
            </a:fld>
            <a:endParaRPr lang="zh-CN" altLang="en-US" noProof="0" dirty="0"/>
          </a:p>
        </p:txBody>
      </p:sp>
      <p:sp>
        <p:nvSpPr>
          <p:cNvPr id="11" name="内容占位符 6">
            <a:extLst>
              <a:ext uri="{FF2B5EF4-FFF2-40B4-BE49-F238E27FC236}">
                <a16:creationId xmlns:a16="http://schemas.microsoft.com/office/drawing/2014/main" id="{A84A2C42-C975-AE47-B886-CBF605B198C1}"/>
              </a:ext>
            </a:extLst>
          </p:cNvPr>
          <p:cNvSpPr>
            <a:spLocks noGrp="1"/>
          </p:cNvSpPr>
          <p:nvPr>
            <p:ph idx="1"/>
          </p:nvPr>
        </p:nvSpPr>
        <p:spPr>
          <a:xfrm>
            <a:off x="599942" y="1399478"/>
            <a:ext cx="10673177" cy="4562486"/>
          </a:xfrm>
        </p:spPr>
        <p:txBody>
          <a:bodyPr rtlCol="0">
            <a:noAutofit/>
          </a:bodyPr>
          <a:lstStyle/>
          <a:p>
            <a:pPr marL="457200" indent="-457200">
              <a:buFont typeface="+mj-lt"/>
              <a:buAutoNum type="arabicPeriod"/>
            </a:pPr>
            <a:r>
              <a:rPr lang="zh-TW" altLang="en-US" sz="2400" b="1" dirty="0">
                <a:solidFill>
                  <a:schemeClr val="accent6"/>
                </a:solidFill>
              </a:rPr>
              <a:t>不得逾距地面或水面四百呎。</a:t>
            </a:r>
            <a:endParaRPr lang="en-US" altLang="zh-TW" sz="2400" b="1" dirty="0">
              <a:solidFill>
                <a:schemeClr val="accent6"/>
              </a:solidFill>
            </a:endParaRPr>
          </a:p>
          <a:p>
            <a:pPr marL="457200" indent="-457200">
              <a:buFont typeface="+mj-lt"/>
              <a:buAutoNum type="arabicPeriod"/>
            </a:pPr>
            <a:r>
              <a:rPr lang="zh-TW" altLang="en-US" sz="2400" b="1" dirty="0">
                <a:solidFill>
                  <a:schemeClr val="accent6"/>
                </a:solidFill>
              </a:rPr>
              <a:t>不得於日落後至日出前之時間飛航。</a:t>
            </a:r>
          </a:p>
          <a:p>
            <a:pPr marL="457200" indent="-457200">
              <a:buFont typeface="+mj-lt"/>
              <a:buAutoNum type="arabicPeriod"/>
            </a:pPr>
            <a:r>
              <a:rPr lang="zh-TW" altLang="en-US" sz="2400" b="1" dirty="0">
                <a:solidFill>
                  <a:schemeClr val="accent6"/>
                </a:solidFill>
              </a:rPr>
              <a:t>在目視範圍內操作，不得以除矯正鏡片外之任何工具延伸飛航作業距離。</a:t>
            </a:r>
          </a:p>
          <a:p>
            <a:pPr marL="457200" indent="-457200">
              <a:buFont typeface="+mj-lt"/>
              <a:buAutoNum type="arabicPeriod"/>
            </a:pPr>
            <a:r>
              <a:rPr lang="zh-TW" altLang="en-US" sz="2400" b="1" dirty="0">
                <a:solidFill>
                  <a:schemeClr val="accent2"/>
                </a:solidFill>
              </a:rPr>
              <a:t>不得以遙控無人機投擲或噴灑任何物件。</a:t>
            </a:r>
          </a:p>
          <a:p>
            <a:pPr marL="457200" indent="-457200">
              <a:buFont typeface="+mj-lt"/>
              <a:buAutoNum type="arabicPeriod"/>
            </a:pPr>
            <a:r>
              <a:rPr lang="zh-TW" altLang="en-US" sz="2400" b="1" dirty="0">
                <a:solidFill>
                  <a:srgbClr val="C00000"/>
                </a:solidFill>
              </a:rPr>
              <a:t>不得於人群聚集或室外集會遊行上空活動。</a:t>
            </a:r>
          </a:p>
          <a:p>
            <a:pPr marL="457200" indent="-457200">
              <a:buFont typeface="+mj-lt"/>
              <a:buAutoNum type="arabicPeriod"/>
            </a:pPr>
            <a:r>
              <a:rPr lang="zh-TW" altLang="en-US" sz="2400" b="1" dirty="0">
                <a:solidFill>
                  <a:schemeClr val="accent5">
                    <a:lumMod val="75000"/>
                  </a:schemeClr>
                </a:solidFill>
              </a:rPr>
              <a:t>不得裝載危險物品。</a:t>
            </a:r>
          </a:p>
          <a:p>
            <a:pPr marL="457200" indent="-457200">
              <a:buFont typeface="+mj-lt"/>
              <a:buAutoNum type="arabicPeriod"/>
            </a:pPr>
            <a:r>
              <a:rPr lang="zh-TW" altLang="en-US" sz="2400" b="1" dirty="0">
                <a:solidFill>
                  <a:schemeClr val="accent5">
                    <a:lumMod val="75000"/>
                  </a:schemeClr>
                </a:solidFill>
              </a:rPr>
              <a:t>操作人不得在同一時間控制</a:t>
            </a:r>
            <a:r>
              <a:rPr lang="en-US" altLang="zh-TW" sz="2400" b="1" dirty="0">
                <a:solidFill>
                  <a:schemeClr val="accent5">
                    <a:lumMod val="75000"/>
                  </a:schemeClr>
                </a:solidFill>
              </a:rPr>
              <a:t>2</a:t>
            </a:r>
            <a:r>
              <a:rPr lang="zh-TW" altLang="en-US" sz="2400" b="1" dirty="0">
                <a:solidFill>
                  <a:schemeClr val="accent5">
                    <a:lumMod val="75000"/>
                  </a:schemeClr>
                </a:solidFill>
              </a:rPr>
              <a:t>架以上遙控無人機。</a:t>
            </a:r>
          </a:p>
          <a:p>
            <a:pPr indent="-228600">
              <a:lnSpc>
                <a:spcPct val="100000"/>
              </a:lnSpc>
            </a:pPr>
            <a:endParaRPr lang="en-US" altLang="zh-TW" sz="3800" b="1" i="1" dirty="0">
              <a:solidFill>
                <a:schemeClr val="accent2"/>
              </a:solidFill>
            </a:endParaRPr>
          </a:p>
          <a:p>
            <a:pPr marL="457200" lvl="1" indent="0">
              <a:lnSpc>
                <a:spcPct val="100000"/>
              </a:lnSpc>
              <a:buNone/>
            </a:pPr>
            <a:endParaRPr lang="en-US" altLang="zh-TW" sz="2400" b="1" dirty="0">
              <a:solidFill>
                <a:schemeClr val="accent6"/>
              </a:solidFill>
            </a:endParaRPr>
          </a:p>
          <a:p>
            <a:pPr marL="457200" lvl="1" indent="0">
              <a:lnSpc>
                <a:spcPct val="100000"/>
              </a:lnSpc>
              <a:buNone/>
            </a:pPr>
            <a:endParaRPr lang="zh-TW" altLang="en-US" sz="2400" b="1" dirty="0">
              <a:solidFill>
                <a:schemeClr val="accent5">
                  <a:lumMod val="75000"/>
                </a:schemeClr>
              </a:solidFill>
            </a:endParaRPr>
          </a:p>
          <a:p>
            <a:pPr marL="457200" lvl="1" indent="0">
              <a:lnSpc>
                <a:spcPct val="100000"/>
              </a:lnSpc>
              <a:buNone/>
            </a:pPr>
            <a:endParaRPr lang="en-US" altLang="zh-TW" sz="2400" b="1" dirty="0">
              <a:solidFill>
                <a:schemeClr val="accent5">
                  <a:lumMod val="75000"/>
                </a:schemeClr>
              </a:solidFill>
            </a:endParaRPr>
          </a:p>
          <a:p>
            <a:pPr lvl="1">
              <a:lnSpc>
                <a:spcPct val="100000"/>
              </a:lnSpc>
              <a:buFont typeface="Wingdings" pitchFamily="2" charset="2"/>
              <a:buChar char="l"/>
            </a:pPr>
            <a:endParaRPr lang="en-US" altLang="zh-TW" sz="2400" b="1" dirty="0">
              <a:solidFill>
                <a:schemeClr val="accent5">
                  <a:lumMod val="75000"/>
                </a:schemeClr>
              </a:solidFill>
            </a:endParaRPr>
          </a:p>
        </p:txBody>
      </p:sp>
    </p:spTree>
    <p:extLst>
      <p:ext uri="{BB962C8B-B14F-4D97-AF65-F5344CB8AC3E}">
        <p14:creationId xmlns:p14="http://schemas.microsoft.com/office/powerpoint/2010/main" val="3214834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操作限制</a:t>
            </a:r>
          </a:p>
        </p:txBody>
      </p:sp>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19</a:t>
            </a:fld>
            <a:endParaRPr lang="zh-CN" altLang="en-US" noProof="0" dirty="0"/>
          </a:p>
        </p:txBody>
      </p:sp>
      <p:sp>
        <p:nvSpPr>
          <p:cNvPr id="11" name="内容占位符 6">
            <a:extLst>
              <a:ext uri="{FF2B5EF4-FFF2-40B4-BE49-F238E27FC236}">
                <a16:creationId xmlns:a16="http://schemas.microsoft.com/office/drawing/2014/main" id="{A84A2C42-C975-AE47-B886-CBF605B198C1}"/>
              </a:ext>
            </a:extLst>
          </p:cNvPr>
          <p:cNvSpPr>
            <a:spLocks noGrp="1"/>
          </p:cNvSpPr>
          <p:nvPr>
            <p:ph idx="1"/>
          </p:nvPr>
        </p:nvSpPr>
        <p:spPr>
          <a:xfrm>
            <a:off x="599942" y="1399478"/>
            <a:ext cx="10673177" cy="4562486"/>
          </a:xfrm>
        </p:spPr>
        <p:txBody>
          <a:bodyPr rtlCol="0">
            <a:noAutofit/>
          </a:bodyPr>
          <a:lstStyle/>
          <a:p>
            <a:pPr marL="457200" indent="-457200">
              <a:buFont typeface="+mj-lt"/>
              <a:buAutoNum type="arabicPeriod" startAt="8"/>
            </a:pPr>
            <a:r>
              <a:rPr lang="zh-TW" altLang="en-US" sz="2400" b="1" i="1" dirty="0">
                <a:solidFill>
                  <a:srgbClr val="7030A0"/>
                </a:solidFill>
                <a:highlight>
                  <a:srgbClr val="FFFF00"/>
                </a:highlight>
              </a:rPr>
              <a:t>應遠離高速公路、快速公（道）路、鐵路、高架鐵路、地面或高架之</a:t>
            </a:r>
            <a:br>
              <a:rPr lang="zh-TW" altLang="en-US" sz="2400" b="1" i="1" dirty="0">
                <a:solidFill>
                  <a:srgbClr val="7030A0"/>
                </a:solidFill>
                <a:highlight>
                  <a:srgbClr val="FFFF00"/>
                </a:highlight>
              </a:rPr>
            </a:br>
            <a:r>
              <a:rPr lang="zh-TW" altLang="en-US" sz="2400" b="1" i="1" dirty="0">
                <a:solidFill>
                  <a:srgbClr val="7030A0"/>
                </a:solidFill>
                <a:highlight>
                  <a:srgbClr val="FFFF00"/>
                </a:highlight>
              </a:rPr>
              <a:t>大眾捷運系統、建築物及障礙物三十公尺以上。</a:t>
            </a:r>
            <a:endParaRPr lang="en-US" altLang="zh-TW" sz="2400" b="1" i="1" dirty="0">
              <a:solidFill>
                <a:srgbClr val="7030A0"/>
              </a:solidFill>
              <a:highlight>
                <a:srgbClr val="FFFF00"/>
              </a:highlight>
            </a:endParaRPr>
          </a:p>
          <a:p>
            <a:pPr marL="457200" indent="-457200">
              <a:buFont typeface="+mj-lt"/>
              <a:buAutoNum type="arabicPeriod" startAt="8"/>
            </a:pPr>
            <a:r>
              <a:rPr lang="zh-TW" altLang="en-US" sz="2400" b="1" dirty="0">
                <a:solidFill>
                  <a:schemeClr val="accent5">
                    <a:lumMod val="75000"/>
                  </a:schemeClr>
                </a:solidFill>
              </a:rPr>
              <a:t>不得於移動中之航空器、車輛或船艦上操作遙控無人機。</a:t>
            </a:r>
            <a:endParaRPr lang="en-US" altLang="zh-TW" sz="2400" b="1" dirty="0">
              <a:solidFill>
                <a:schemeClr val="accent5">
                  <a:lumMod val="75000"/>
                </a:schemeClr>
              </a:solidFill>
            </a:endParaRPr>
          </a:p>
          <a:p>
            <a:pPr marL="457200" indent="-457200">
              <a:buFont typeface="+mj-lt"/>
              <a:buAutoNum type="arabicPeriod" startAt="8"/>
            </a:pPr>
            <a:r>
              <a:rPr lang="zh-TW" altLang="en-US" sz="2400" b="1" dirty="0">
                <a:solidFill>
                  <a:schemeClr val="accent5">
                    <a:lumMod val="75000"/>
                  </a:schemeClr>
                </a:solidFill>
              </a:rPr>
              <a:t>最大起飛重量未達二十五公斤且裝置導航設備之遙控無人機最大飛行速度每小時不得超過八十七海浬或一百六十公里。</a:t>
            </a:r>
            <a:endParaRPr lang="en-US" altLang="zh-TW" sz="2400" b="1" dirty="0">
              <a:solidFill>
                <a:schemeClr val="accent5">
                  <a:lumMod val="75000"/>
                </a:schemeClr>
              </a:solidFill>
            </a:endParaRPr>
          </a:p>
          <a:p>
            <a:pPr marL="457200" indent="-457200">
              <a:buFont typeface="+mj-lt"/>
              <a:buAutoNum type="arabicPeriod" startAt="8"/>
            </a:pPr>
            <a:r>
              <a:rPr lang="zh-TW" altLang="en-US" sz="2400" b="1" dirty="0">
                <a:solidFill>
                  <a:schemeClr val="accent5">
                    <a:lumMod val="75000"/>
                  </a:schemeClr>
                </a:solidFill>
              </a:rPr>
              <a:t>延伸視距飛航者，最大範圍為以操作人為中心半徑九百公尺、相對地面或水面高度低於四百呎內之區域，且目視觀察員應與遙控無人機保持目視接觸，並提供操作人必要之飛航資訊。</a:t>
            </a:r>
            <a:endParaRPr lang="en-US" altLang="zh-TW" sz="2400" b="1" i="1" dirty="0">
              <a:solidFill>
                <a:schemeClr val="accent5">
                  <a:lumMod val="75000"/>
                </a:schemeClr>
              </a:solidFill>
            </a:endParaRPr>
          </a:p>
          <a:p>
            <a:pPr marL="457200" lvl="1" indent="0">
              <a:lnSpc>
                <a:spcPct val="100000"/>
              </a:lnSpc>
              <a:buNone/>
            </a:pPr>
            <a:endParaRPr lang="en-US" altLang="zh-TW" sz="2400" b="1" dirty="0">
              <a:solidFill>
                <a:schemeClr val="accent6"/>
              </a:solidFill>
            </a:endParaRPr>
          </a:p>
          <a:p>
            <a:pPr marL="457200" lvl="1" indent="0">
              <a:lnSpc>
                <a:spcPct val="100000"/>
              </a:lnSpc>
              <a:buNone/>
            </a:pPr>
            <a:endParaRPr lang="zh-TW" altLang="en-US" sz="2400" b="1" dirty="0">
              <a:solidFill>
                <a:schemeClr val="accent5">
                  <a:lumMod val="75000"/>
                </a:schemeClr>
              </a:solidFill>
            </a:endParaRPr>
          </a:p>
          <a:p>
            <a:pPr marL="457200" lvl="1" indent="0">
              <a:lnSpc>
                <a:spcPct val="100000"/>
              </a:lnSpc>
              <a:buNone/>
            </a:pPr>
            <a:endParaRPr lang="en-US" altLang="zh-TW" sz="2400" b="1" dirty="0">
              <a:solidFill>
                <a:schemeClr val="accent5">
                  <a:lumMod val="75000"/>
                </a:schemeClr>
              </a:solidFill>
            </a:endParaRPr>
          </a:p>
          <a:p>
            <a:pPr lvl="1">
              <a:lnSpc>
                <a:spcPct val="100000"/>
              </a:lnSpc>
              <a:buFont typeface="Wingdings" pitchFamily="2" charset="2"/>
              <a:buChar char="l"/>
            </a:pPr>
            <a:endParaRPr lang="en-US" altLang="zh-TW" sz="2400" b="1" dirty="0">
              <a:solidFill>
                <a:schemeClr val="accent5">
                  <a:lumMod val="75000"/>
                </a:schemeClr>
              </a:solidFill>
            </a:endParaRPr>
          </a:p>
        </p:txBody>
      </p:sp>
    </p:spTree>
    <p:extLst>
      <p:ext uri="{BB962C8B-B14F-4D97-AF65-F5344CB8AC3E}">
        <p14:creationId xmlns:p14="http://schemas.microsoft.com/office/powerpoint/2010/main" val="362530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752" y="0"/>
            <a:ext cx="10749367" cy="1208868"/>
          </a:xfrm>
        </p:spPr>
        <p:txBody>
          <a:bodyPr rtlCol="0">
            <a:normAutofit/>
          </a:bodyPr>
          <a:lstStyle/>
          <a:p>
            <a:pPr lvl="0" rtl="0"/>
            <a:r>
              <a:rPr lang="zh-CN" altLang="en-US" sz="3400" b="1" dirty="0">
                <a:latin typeface="Arial" panose="020B0604020202020204" pitchFamily="34" charset="0"/>
                <a:cs typeface="Arial" panose="020B0604020202020204" pitchFamily="34" charset="0"/>
              </a:rPr>
              <a:t>講師簡介</a:t>
            </a:r>
          </a:p>
        </p:txBody>
      </p:sp>
      <p:sp>
        <p:nvSpPr>
          <p:cNvPr id="7" name="内容占位符 6"/>
          <p:cNvSpPr>
            <a:spLocks noGrp="1"/>
          </p:cNvSpPr>
          <p:nvPr>
            <p:ph idx="1"/>
          </p:nvPr>
        </p:nvSpPr>
        <p:spPr>
          <a:xfrm>
            <a:off x="599942" y="2160922"/>
            <a:ext cx="10673177" cy="4377992"/>
          </a:xfrm>
        </p:spPr>
        <p:txBody>
          <a:bodyPr rtlCol="0">
            <a:noAutofit/>
          </a:bodyPr>
          <a:lstStyle/>
          <a:p>
            <a:pPr>
              <a:lnSpc>
                <a:spcPct val="100000"/>
              </a:lnSpc>
            </a:pPr>
            <a:r>
              <a:rPr lang="zh-TW" altLang="en-US" sz="3600" b="1" i="1" dirty="0">
                <a:solidFill>
                  <a:schemeClr val="accent5">
                    <a:lumMod val="75000"/>
                  </a:schemeClr>
                </a:solidFill>
              </a:rPr>
              <a:t>講師介紹：岳志忠</a:t>
            </a:r>
            <a:r>
              <a:rPr lang="en-US" altLang="zh-TW" sz="3600" b="1" i="1" dirty="0">
                <a:solidFill>
                  <a:schemeClr val="accent5">
                    <a:lumMod val="75000"/>
                  </a:schemeClr>
                </a:solidFill>
              </a:rPr>
              <a:t>(Sam Yueh)</a:t>
            </a:r>
          </a:p>
          <a:p>
            <a:pPr marL="342900" indent="-342900">
              <a:lnSpc>
                <a:spcPct val="100000"/>
              </a:lnSpc>
              <a:buFont typeface="Wingdings" panose="05000000000000000000" pitchFamily="2" charset="2"/>
              <a:buChar char="u"/>
            </a:pPr>
            <a:r>
              <a:rPr lang="zh-TW" altLang="en-US" sz="2800" dirty="0">
                <a:solidFill>
                  <a:schemeClr val="accent5">
                    <a:lumMod val="75000"/>
                  </a:schemeClr>
                </a:solidFill>
              </a:rPr>
              <a:t>現任飛岳影像創作學院院長</a:t>
            </a:r>
            <a:endParaRPr lang="en-US" altLang="zh-TW" sz="2800"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800" dirty="0">
                <a:solidFill>
                  <a:schemeClr val="accent5">
                    <a:lumMod val="75000"/>
                  </a:schemeClr>
                </a:solidFill>
              </a:rPr>
              <a:t>現任中華無人機教育發展交流協會理事長</a:t>
            </a:r>
            <a:endParaRPr lang="en-US" altLang="zh-TW" sz="2800"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800" dirty="0">
                <a:solidFill>
                  <a:schemeClr val="accent5">
                    <a:lumMod val="75000"/>
                  </a:schemeClr>
                </a:solidFill>
              </a:rPr>
              <a:t>現任</a:t>
            </a:r>
            <a:r>
              <a:rPr lang="en-US" altLang="zh-TW" sz="2800" dirty="0">
                <a:solidFill>
                  <a:schemeClr val="accent5">
                    <a:lumMod val="75000"/>
                  </a:schemeClr>
                </a:solidFill>
              </a:rPr>
              <a:t>UTC</a:t>
            </a:r>
            <a:r>
              <a:rPr lang="zh-TW" altLang="en-US" sz="2800" dirty="0">
                <a:solidFill>
                  <a:schemeClr val="accent5">
                    <a:lumMod val="75000"/>
                  </a:schemeClr>
                </a:solidFill>
              </a:rPr>
              <a:t>無人機應用技術培訓中心新竹竹北分校校長</a:t>
            </a:r>
            <a:endParaRPr lang="en-US" altLang="zh-TW" sz="2800"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800" dirty="0">
                <a:solidFill>
                  <a:schemeClr val="accent5">
                    <a:lumMod val="75000"/>
                  </a:schemeClr>
                </a:solidFill>
              </a:rPr>
              <a:t>現任</a:t>
            </a:r>
            <a:r>
              <a:rPr lang="zh-CN" altLang="en-US" sz="2800" dirty="0">
                <a:solidFill>
                  <a:schemeClr val="accent5">
                    <a:lumMod val="75000"/>
                  </a:schemeClr>
                </a:solidFill>
              </a:rPr>
              <a:t>澳洲</a:t>
            </a:r>
            <a:r>
              <a:rPr lang="en-US" altLang="zh-CN" sz="2800" dirty="0">
                <a:solidFill>
                  <a:schemeClr val="accent5">
                    <a:lumMod val="75000"/>
                  </a:schemeClr>
                </a:solidFill>
              </a:rPr>
              <a:t>FPV Australia</a:t>
            </a:r>
            <a:r>
              <a:rPr lang="zh-CN" altLang="en-US" sz="2800" dirty="0">
                <a:solidFill>
                  <a:schemeClr val="accent5">
                    <a:lumMod val="75000"/>
                  </a:schemeClr>
                </a:solidFill>
              </a:rPr>
              <a:t>國際飛行學校</a:t>
            </a:r>
            <a:r>
              <a:rPr lang="zh-TW" altLang="en-US" sz="2800" dirty="0">
                <a:solidFill>
                  <a:schemeClr val="accent5">
                    <a:lumMod val="75000"/>
                  </a:schemeClr>
                </a:solidFill>
              </a:rPr>
              <a:t>台灣分校校長</a:t>
            </a:r>
            <a:endParaRPr lang="en-US" altLang="zh-TW" sz="2800" dirty="0">
              <a:solidFill>
                <a:schemeClr val="accent5">
                  <a:lumMod val="75000"/>
                </a:schemeClr>
              </a:solidFill>
            </a:endParaRPr>
          </a:p>
        </p:txBody>
      </p:sp>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dirty="0"/>
              <a:t>飛岳影像創作學院</a:t>
            </a:r>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2</a:t>
            </a:fld>
            <a:endParaRPr lang="zh-CN" altLang="en-US" noProof="0" dirty="0"/>
          </a:p>
        </p:txBody>
      </p:sp>
    </p:spTree>
    <p:extLst>
      <p:ext uri="{BB962C8B-B14F-4D97-AF65-F5344CB8AC3E}">
        <p14:creationId xmlns:p14="http://schemas.microsoft.com/office/powerpoint/2010/main" val="1237408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752" y="0"/>
            <a:ext cx="10749367" cy="1208868"/>
          </a:xfrm>
        </p:spPr>
        <p:txBody>
          <a:bodyPr rtlCol="0">
            <a:normAutofit/>
          </a:bodyPr>
          <a:lstStyle/>
          <a:p>
            <a:pPr lvl="0" rtl="0"/>
            <a:r>
              <a:rPr lang="zh-CN" altLang="en-US" sz="3400" b="1" dirty="0">
                <a:latin typeface="Geeza Pro" panose="02000400000000000000" pitchFamily="2" charset="-78"/>
                <a:cs typeface="Geeza Pro" panose="02000400000000000000" pitchFamily="2" charset="-78"/>
              </a:rPr>
              <a:t>註冊</a:t>
            </a:r>
          </a:p>
        </p:txBody>
      </p:sp>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20</a:t>
            </a:fld>
            <a:endParaRPr lang="zh-CN" altLang="en-US" noProof="0" dirty="0"/>
          </a:p>
        </p:txBody>
      </p:sp>
      <p:pic>
        <p:nvPicPr>
          <p:cNvPr id="10" name="內容版面配置區 9" descr="一張含有 螢幕擷取畫面 的圖片&#10;&#10;自動產生的描述">
            <a:extLst>
              <a:ext uri="{FF2B5EF4-FFF2-40B4-BE49-F238E27FC236}">
                <a16:creationId xmlns:a16="http://schemas.microsoft.com/office/drawing/2014/main" id="{602EA196-04D6-7E4C-9EE7-1219CC8372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8910" y="1535544"/>
            <a:ext cx="4714104" cy="4714104"/>
          </a:xfrm>
        </p:spPr>
      </p:pic>
      <p:pic>
        <p:nvPicPr>
          <p:cNvPr id="12" name="圖片 11" descr="一張含有 螢幕擷取畫面 的圖片&#10;&#10;自動產生的描述">
            <a:extLst>
              <a:ext uri="{FF2B5EF4-FFF2-40B4-BE49-F238E27FC236}">
                <a16:creationId xmlns:a16="http://schemas.microsoft.com/office/drawing/2014/main" id="{AF58FEA8-161F-B24F-B106-C4685E7BD1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9696" y="1535544"/>
            <a:ext cx="4714104" cy="4714104"/>
          </a:xfrm>
          <a:prstGeom prst="rect">
            <a:avLst/>
          </a:prstGeom>
        </p:spPr>
      </p:pic>
    </p:spTree>
    <p:extLst>
      <p:ext uri="{BB962C8B-B14F-4D97-AF65-F5344CB8AC3E}">
        <p14:creationId xmlns:p14="http://schemas.microsoft.com/office/powerpoint/2010/main" val="2996671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752" y="0"/>
            <a:ext cx="10749367" cy="1208868"/>
          </a:xfrm>
        </p:spPr>
        <p:txBody>
          <a:bodyPr rtlCol="0">
            <a:normAutofit/>
          </a:bodyPr>
          <a:lstStyle/>
          <a:p>
            <a:pPr lvl="0" rtl="0"/>
            <a:r>
              <a:rPr lang="zh-CN" altLang="en-US" sz="3400" b="1" dirty="0">
                <a:latin typeface="Geeza Pro" panose="02000400000000000000" pitchFamily="2" charset="-78"/>
                <a:cs typeface="Geeza Pro" panose="02000400000000000000" pitchFamily="2" charset="-78"/>
              </a:rPr>
              <a:t>操作證</a:t>
            </a:r>
          </a:p>
        </p:txBody>
      </p:sp>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dirty="0"/>
              <a:t>飛岳影像創作學院</a:t>
            </a:r>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21</a:t>
            </a:fld>
            <a:endParaRPr lang="zh-CN" altLang="en-US" noProof="0" dirty="0"/>
          </a:p>
        </p:txBody>
      </p:sp>
      <p:pic>
        <p:nvPicPr>
          <p:cNvPr id="9" name="內容版面配置區 8" descr="一張含有 螢幕擷取畫面 的圖片&#10;&#10;自動產生的描述">
            <a:extLst>
              <a:ext uri="{FF2B5EF4-FFF2-40B4-BE49-F238E27FC236}">
                <a16:creationId xmlns:a16="http://schemas.microsoft.com/office/drawing/2014/main" id="{3D0F3CA2-57DB-1844-A5AC-9A75F2ADE1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6425" y="1393731"/>
            <a:ext cx="7759149" cy="4962621"/>
          </a:xfrm>
        </p:spPr>
      </p:pic>
    </p:spTree>
    <p:extLst>
      <p:ext uri="{BB962C8B-B14F-4D97-AF65-F5344CB8AC3E}">
        <p14:creationId xmlns:p14="http://schemas.microsoft.com/office/powerpoint/2010/main" val="3425296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保險</a:t>
            </a:r>
          </a:p>
        </p:txBody>
      </p:sp>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22</a:t>
            </a:fld>
            <a:endParaRPr lang="zh-CN" altLang="en-US" noProof="0" dirty="0"/>
          </a:p>
        </p:txBody>
      </p:sp>
      <p:pic>
        <p:nvPicPr>
          <p:cNvPr id="9" name="內容版面配置區 8" descr="一張含有 文字 的圖片&#10;&#10;自動產生的描述">
            <a:extLst>
              <a:ext uri="{FF2B5EF4-FFF2-40B4-BE49-F238E27FC236}">
                <a16:creationId xmlns:a16="http://schemas.microsoft.com/office/drawing/2014/main" id="{3239B4BC-1417-DC41-AB3E-78F1014604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200" y="1535159"/>
            <a:ext cx="4894162" cy="4894162"/>
          </a:xfrm>
        </p:spPr>
      </p:pic>
      <p:sp>
        <p:nvSpPr>
          <p:cNvPr id="12" name="内容占位符 6">
            <a:extLst>
              <a:ext uri="{FF2B5EF4-FFF2-40B4-BE49-F238E27FC236}">
                <a16:creationId xmlns:a16="http://schemas.microsoft.com/office/drawing/2014/main" id="{56266F6A-598E-1F45-AF05-73826F081FFB}"/>
              </a:ext>
            </a:extLst>
          </p:cNvPr>
          <p:cNvSpPr txBox="1">
            <a:spLocks/>
          </p:cNvSpPr>
          <p:nvPr/>
        </p:nvSpPr>
        <p:spPr>
          <a:xfrm>
            <a:off x="5705338" y="1532552"/>
            <a:ext cx="5215972" cy="4823800"/>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sz="3600" b="1" i="1" dirty="0">
                <a:solidFill>
                  <a:schemeClr val="accent2"/>
                </a:solidFill>
              </a:rPr>
              <a:t>參考報價：</a:t>
            </a:r>
            <a:endParaRPr lang="en-US" altLang="zh-TW" sz="3600" b="1" i="1" dirty="0">
              <a:solidFill>
                <a:schemeClr val="accent2"/>
              </a:solidFill>
            </a:endParaRPr>
          </a:p>
          <a:p>
            <a:pPr marL="457200" lvl="1" indent="0">
              <a:lnSpc>
                <a:spcPct val="100000"/>
              </a:lnSpc>
              <a:buNone/>
            </a:pPr>
            <a:r>
              <a:rPr lang="zh-TW" altLang="en-US" sz="2400" b="1" dirty="0">
                <a:solidFill>
                  <a:schemeClr val="accent6"/>
                </a:solidFill>
              </a:rPr>
              <a:t>最低投保金額為死亡</a:t>
            </a:r>
            <a:r>
              <a:rPr lang="en-US" altLang="zh-TW" sz="2400" b="1" dirty="0">
                <a:solidFill>
                  <a:schemeClr val="accent6"/>
                </a:solidFill>
              </a:rPr>
              <a:t>300</a:t>
            </a:r>
            <a:r>
              <a:rPr lang="zh-TW" altLang="en-US" sz="2400" b="1" dirty="0">
                <a:solidFill>
                  <a:schemeClr val="accent6"/>
                </a:solidFill>
              </a:rPr>
              <a:t>萬、</a:t>
            </a:r>
            <a:endParaRPr lang="en-US" altLang="zh-TW" sz="2400" b="1" dirty="0">
              <a:solidFill>
                <a:schemeClr val="accent6"/>
              </a:solidFill>
            </a:endParaRPr>
          </a:p>
          <a:p>
            <a:pPr marL="457200" lvl="1" indent="0">
              <a:lnSpc>
                <a:spcPct val="100000"/>
              </a:lnSpc>
              <a:buNone/>
            </a:pPr>
            <a:r>
              <a:rPr lang="zh-TW" altLang="en-US" sz="2400" b="1" dirty="0">
                <a:solidFill>
                  <a:schemeClr val="accent6"/>
                </a:solidFill>
              </a:rPr>
              <a:t>重傷</a:t>
            </a:r>
            <a:r>
              <a:rPr lang="en-US" altLang="zh-TW" sz="2400" b="1" dirty="0">
                <a:solidFill>
                  <a:schemeClr val="accent6"/>
                </a:solidFill>
              </a:rPr>
              <a:t>150</a:t>
            </a:r>
            <a:r>
              <a:rPr lang="zh-TW" altLang="en-US" sz="2400" b="1" dirty="0">
                <a:solidFill>
                  <a:schemeClr val="accent6"/>
                </a:solidFill>
              </a:rPr>
              <a:t>萬。</a:t>
            </a:r>
            <a:endParaRPr lang="en-US" altLang="zh-TW" sz="2400" b="1" i="1" dirty="0">
              <a:solidFill>
                <a:schemeClr val="accent6"/>
              </a:solidFill>
            </a:endParaRPr>
          </a:p>
          <a:p>
            <a:pPr lvl="1">
              <a:lnSpc>
                <a:spcPct val="100000"/>
              </a:lnSpc>
              <a:buFont typeface="Wingdings" pitchFamily="2" charset="2"/>
              <a:buChar char="l"/>
            </a:pPr>
            <a:r>
              <a:rPr lang="zh-TW" altLang="en-US" sz="2400" dirty="0">
                <a:solidFill>
                  <a:schemeClr val="accent5">
                    <a:lumMod val="75000"/>
                  </a:schemeClr>
                </a:solidFill>
              </a:rPr>
              <a:t>富邦：</a:t>
            </a:r>
            <a:r>
              <a:rPr lang="en-US" altLang="zh-TW" sz="2400" dirty="0">
                <a:solidFill>
                  <a:schemeClr val="accent5">
                    <a:lumMod val="75000"/>
                  </a:schemeClr>
                </a:solidFill>
              </a:rPr>
              <a:t>13047</a:t>
            </a:r>
          </a:p>
          <a:p>
            <a:pPr lvl="1">
              <a:lnSpc>
                <a:spcPct val="100000"/>
              </a:lnSpc>
              <a:buFont typeface="Wingdings" pitchFamily="2" charset="2"/>
              <a:buChar char="l"/>
            </a:pPr>
            <a:r>
              <a:rPr lang="zh-TW" altLang="en-US" sz="2400" dirty="0">
                <a:solidFill>
                  <a:schemeClr val="accent5">
                    <a:lumMod val="75000"/>
                  </a:schemeClr>
                </a:solidFill>
              </a:rPr>
              <a:t>華南：</a:t>
            </a:r>
            <a:r>
              <a:rPr lang="en-US" altLang="zh-TW" sz="2400" dirty="0">
                <a:solidFill>
                  <a:schemeClr val="accent5">
                    <a:lumMod val="75000"/>
                  </a:schemeClr>
                </a:solidFill>
              </a:rPr>
              <a:t>13048</a:t>
            </a:r>
          </a:p>
          <a:p>
            <a:pPr lvl="1">
              <a:lnSpc>
                <a:spcPct val="100000"/>
              </a:lnSpc>
              <a:buFont typeface="Wingdings" pitchFamily="2" charset="2"/>
              <a:buChar char="l"/>
            </a:pPr>
            <a:r>
              <a:rPr lang="zh-TW" altLang="en-US" sz="2400" dirty="0">
                <a:solidFill>
                  <a:schemeClr val="accent5">
                    <a:lumMod val="75000"/>
                  </a:schemeClr>
                </a:solidFill>
              </a:rPr>
              <a:t>台產：</a:t>
            </a:r>
            <a:r>
              <a:rPr lang="en-US" altLang="zh-TW" sz="2400" dirty="0">
                <a:solidFill>
                  <a:schemeClr val="accent5">
                    <a:lumMod val="75000"/>
                  </a:schemeClr>
                </a:solidFill>
              </a:rPr>
              <a:t>15844</a:t>
            </a:r>
          </a:p>
          <a:p>
            <a:pPr lvl="1">
              <a:lnSpc>
                <a:spcPct val="100000"/>
              </a:lnSpc>
              <a:buFont typeface="Wingdings" pitchFamily="2" charset="2"/>
              <a:buChar char="l"/>
            </a:pPr>
            <a:r>
              <a:rPr lang="zh-TW" altLang="en-US" sz="2400" dirty="0">
                <a:solidFill>
                  <a:schemeClr val="accent5">
                    <a:lumMod val="75000"/>
                  </a:schemeClr>
                </a:solidFill>
              </a:rPr>
              <a:t>兆豐：</a:t>
            </a:r>
            <a:r>
              <a:rPr lang="en-US" altLang="zh-TW" sz="2400" dirty="0">
                <a:solidFill>
                  <a:schemeClr val="accent5">
                    <a:lumMod val="75000"/>
                  </a:schemeClr>
                </a:solidFill>
              </a:rPr>
              <a:t>18640</a:t>
            </a:r>
          </a:p>
          <a:p>
            <a:pPr marL="457200" lvl="1" indent="0">
              <a:lnSpc>
                <a:spcPct val="100000"/>
              </a:lnSpc>
              <a:buNone/>
            </a:pPr>
            <a:r>
              <a:rPr lang="zh-TW" altLang="en-US" sz="2400" dirty="0">
                <a:solidFill>
                  <a:schemeClr val="accent5">
                    <a:lumMod val="75000"/>
                  </a:schemeClr>
                </a:solidFill>
              </a:rPr>
              <a:t>註：依人口稠密區報價不同</a:t>
            </a:r>
          </a:p>
          <a:p>
            <a:pPr marL="457200" lvl="1" indent="0">
              <a:lnSpc>
                <a:spcPct val="100000"/>
              </a:lnSpc>
              <a:buFont typeface="Arial" panose="020B0604020202020204" pitchFamily="34" charset="0"/>
              <a:buNone/>
            </a:pPr>
            <a:endParaRPr lang="en-US" altLang="zh-TW" sz="2400" dirty="0">
              <a:solidFill>
                <a:schemeClr val="accent5">
                  <a:lumMod val="75000"/>
                </a:schemeClr>
              </a:solidFill>
            </a:endParaRPr>
          </a:p>
          <a:p>
            <a:pPr marL="457200" lvl="1" indent="0">
              <a:lnSpc>
                <a:spcPct val="100000"/>
              </a:lnSpc>
              <a:buNone/>
            </a:pPr>
            <a:endParaRPr lang="en-US" altLang="zh-TW" sz="2400" dirty="0">
              <a:solidFill>
                <a:schemeClr val="accent5">
                  <a:lumMod val="75000"/>
                </a:schemeClr>
              </a:solidFill>
            </a:endParaRPr>
          </a:p>
        </p:txBody>
      </p:sp>
    </p:spTree>
    <p:extLst>
      <p:ext uri="{BB962C8B-B14F-4D97-AF65-F5344CB8AC3E}">
        <p14:creationId xmlns:p14="http://schemas.microsoft.com/office/powerpoint/2010/main" val="2927844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例外排除</a:t>
            </a:r>
          </a:p>
        </p:txBody>
      </p:sp>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23</a:t>
            </a:fld>
            <a:endParaRPr lang="zh-CN" altLang="en-US" noProof="0" dirty="0"/>
          </a:p>
        </p:txBody>
      </p:sp>
      <p:sp>
        <p:nvSpPr>
          <p:cNvPr id="11" name="内容占位符 6">
            <a:extLst>
              <a:ext uri="{FF2B5EF4-FFF2-40B4-BE49-F238E27FC236}">
                <a16:creationId xmlns:a16="http://schemas.microsoft.com/office/drawing/2014/main" id="{A84A2C42-C975-AE47-B886-CBF605B198C1}"/>
              </a:ext>
            </a:extLst>
          </p:cNvPr>
          <p:cNvSpPr>
            <a:spLocks noGrp="1"/>
          </p:cNvSpPr>
          <p:nvPr>
            <p:ph idx="1"/>
          </p:nvPr>
        </p:nvSpPr>
        <p:spPr>
          <a:xfrm>
            <a:off x="523752" y="1399478"/>
            <a:ext cx="10673177" cy="4562486"/>
          </a:xfrm>
        </p:spPr>
        <p:txBody>
          <a:bodyPr rtlCol="0">
            <a:noAutofit/>
          </a:bodyPr>
          <a:lstStyle/>
          <a:p>
            <a:pPr>
              <a:lnSpc>
                <a:spcPct val="100000"/>
              </a:lnSpc>
            </a:pPr>
            <a:r>
              <a:rPr lang="zh-TW" altLang="en-US" sz="3600" b="1" i="1" dirty="0">
                <a:solidFill>
                  <a:schemeClr val="accent2"/>
                </a:solidFill>
              </a:rPr>
              <a:t>資格：</a:t>
            </a:r>
            <a:r>
              <a:rPr lang="zh-TW" altLang="en-US" sz="3600" b="1" dirty="0">
                <a:solidFill>
                  <a:schemeClr val="accent6"/>
                </a:solidFill>
                <a:latin typeface="Microsoft YaHei" panose="020B0503020204020204" pitchFamily="34" charset="-122"/>
                <a:ea typeface="Microsoft YaHei" panose="020B0503020204020204" pitchFamily="34" charset="-122"/>
              </a:rPr>
              <a:t>法人、政府機關、學校可，</a:t>
            </a:r>
            <a:r>
              <a:rPr lang="zh-TW" altLang="en-US" sz="3600" b="1" dirty="0">
                <a:solidFill>
                  <a:schemeClr val="accent2"/>
                </a:solidFill>
              </a:rPr>
              <a:t>自然人不得排除</a:t>
            </a:r>
            <a:endParaRPr lang="en-US" altLang="zh-TW" sz="3600" b="1" dirty="0">
              <a:solidFill>
                <a:schemeClr val="accent2"/>
              </a:solidFill>
            </a:endParaRPr>
          </a:p>
          <a:p>
            <a:pPr marL="457200" lvl="1" indent="0">
              <a:lnSpc>
                <a:spcPct val="100000"/>
              </a:lnSpc>
              <a:buNone/>
            </a:pPr>
            <a:endParaRPr lang="en-US" altLang="zh-TW" sz="2400" dirty="0">
              <a:solidFill>
                <a:schemeClr val="accent5">
                  <a:lumMod val="75000"/>
                </a:schemeClr>
              </a:solidFill>
              <a:latin typeface="Microsoft YaHei" panose="020B0503020204020204" pitchFamily="34" charset="-122"/>
              <a:ea typeface="Microsoft YaHei" panose="020B0503020204020204" pitchFamily="34" charset="-122"/>
            </a:endParaRPr>
          </a:p>
          <a:p>
            <a:pPr marL="457200" lvl="1" indent="0">
              <a:lnSpc>
                <a:spcPct val="100000"/>
              </a:lnSpc>
              <a:buNone/>
            </a:pPr>
            <a:endParaRPr lang="en-US" altLang="zh-TW" sz="2400" dirty="0">
              <a:solidFill>
                <a:schemeClr val="accent5">
                  <a:lumMod val="75000"/>
                </a:schemeClr>
              </a:solidFill>
            </a:endParaRPr>
          </a:p>
        </p:txBody>
      </p:sp>
      <p:pic>
        <p:nvPicPr>
          <p:cNvPr id="7" name="圖片 6" descr="一張含有 螢幕擷取畫面 的圖片&#10;&#10;自動產生的描述">
            <a:extLst>
              <a:ext uri="{FF2B5EF4-FFF2-40B4-BE49-F238E27FC236}">
                <a16:creationId xmlns:a16="http://schemas.microsoft.com/office/drawing/2014/main" id="{332629E0-FD3D-A647-9B32-EBE35A34F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52" y="2077698"/>
            <a:ext cx="6315489" cy="4175094"/>
          </a:xfrm>
          <a:prstGeom prst="rect">
            <a:avLst/>
          </a:prstGeom>
        </p:spPr>
      </p:pic>
      <p:sp>
        <p:nvSpPr>
          <p:cNvPr id="8" name="文字方塊 7">
            <a:extLst>
              <a:ext uri="{FF2B5EF4-FFF2-40B4-BE49-F238E27FC236}">
                <a16:creationId xmlns:a16="http://schemas.microsoft.com/office/drawing/2014/main" id="{73D2A72A-5CDD-2A43-B7A4-8D553BBA3AF2}"/>
              </a:ext>
            </a:extLst>
          </p:cNvPr>
          <p:cNvSpPr txBox="1"/>
          <p:nvPr/>
        </p:nvSpPr>
        <p:spPr>
          <a:xfrm>
            <a:off x="5936530" y="4283676"/>
            <a:ext cx="5538778" cy="461665"/>
          </a:xfrm>
          <a:prstGeom prst="rect">
            <a:avLst/>
          </a:prstGeom>
          <a:noFill/>
        </p:spPr>
        <p:txBody>
          <a:bodyPr wrap="square" rtlCol="0">
            <a:spAutoFit/>
          </a:bodyPr>
          <a:lstStyle/>
          <a:p>
            <a:r>
              <a:rPr kumimoji="1" lang="zh-TW" altLang="en-US" sz="2400" b="1" i="1" dirty="0">
                <a:solidFill>
                  <a:schemeClr val="accent5"/>
                </a:solidFill>
                <a:latin typeface="Microsoft YaHei" panose="020B0503020204020204" pitchFamily="34" charset="-122"/>
                <a:ea typeface="Microsoft YaHei" panose="020B0503020204020204" pitchFamily="34" charset="-122"/>
              </a:rPr>
              <a:t>其他例外排除：</a:t>
            </a:r>
            <a:r>
              <a:rPr kumimoji="1" lang="zh-TW" altLang="en-US" sz="2400" b="1" i="1" dirty="0">
                <a:solidFill>
                  <a:schemeClr val="accent6"/>
                </a:solidFill>
                <a:latin typeface="Microsoft YaHei" panose="020B0503020204020204" pitchFamily="34" charset="-122"/>
                <a:ea typeface="Microsoft YaHei" panose="020B0503020204020204" pitchFamily="34" charset="-122"/>
              </a:rPr>
              <a:t>基本專業級</a:t>
            </a:r>
            <a:r>
              <a:rPr kumimoji="1" lang="zh-TW" altLang="en-US" sz="2400" b="1" i="1" dirty="0">
                <a:solidFill>
                  <a:schemeClr val="accent5"/>
                </a:solidFill>
                <a:latin typeface="Microsoft YaHei" panose="020B0503020204020204" pitchFamily="34" charset="-122"/>
                <a:ea typeface="Microsoft YaHei" panose="020B0503020204020204" pitchFamily="34" charset="-122"/>
              </a:rPr>
              <a:t>操作證即可</a:t>
            </a:r>
          </a:p>
        </p:txBody>
      </p:sp>
    </p:spTree>
    <p:extLst>
      <p:ext uri="{BB962C8B-B14F-4D97-AF65-F5344CB8AC3E}">
        <p14:creationId xmlns:p14="http://schemas.microsoft.com/office/powerpoint/2010/main" val="1463607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飛行申請</a:t>
            </a:r>
          </a:p>
        </p:txBody>
      </p:sp>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24</a:t>
            </a:fld>
            <a:endParaRPr lang="zh-CN" altLang="en-US" noProof="0" dirty="0"/>
          </a:p>
        </p:txBody>
      </p:sp>
      <p:sp>
        <p:nvSpPr>
          <p:cNvPr id="11" name="内容占位符 6">
            <a:extLst>
              <a:ext uri="{FF2B5EF4-FFF2-40B4-BE49-F238E27FC236}">
                <a16:creationId xmlns:a16="http://schemas.microsoft.com/office/drawing/2014/main" id="{A84A2C42-C975-AE47-B886-CBF605B198C1}"/>
              </a:ext>
            </a:extLst>
          </p:cNvPr>
          <p:cNvSpPr>
            <a:spLocks noGrp="1"/>
          </p:cNvSpPr>
          <p:nvPr>
            <p:ph idx="1"/>
          </p:nvPr>
        </p:nvSpPr>
        <p:spPr>
          <a:xfrm>
            <a:off x="599942" y="1399478"/>
            <a:ext cx="10673177" cy="4562486"/>
          </a:xfrm>
        </p:spPr>
        <p:txBody>
          <a:bodyPr rtlCol="0">
            <a:noAutofit/>
          </a:bodyPr>
          <a:lstStyle/>
          <a:p>
            <a:pPr algn="ctr">
              <a:lnSpc>
                <a:spcPct val="100000"/>
              </a:lnSpc>
            </a:pPr>
            <a:r>
              <a:rPr lang="zh-CN" altLang="en-US" sz="3600" b="1" i="1" dirty="0">
                <a:solidFill>
                  <a:schemeClr val="accent6"/>
                </a:solidFill>
              </a:rPr>
              <a:t>自然人只能在綠區飛行，有操作證除非加入法人</a:t>
            </a:r>
            <a:endParaRPr lang="en-US" altLang="zh-TW" sz="3600" b="1" i="1" dirty="0">
              <a:solidFill>
                <a:schemeClr val="accent6"/>
              </a:solidFill>
            </a:endParaRPr>
          </a:p>
          <a:p>
            <a:pPr>
              <a:lnSpc>
                <a:spcPct val="100000"/>
              </a:lnSpc>
            </a:pPr>
            <a:r>
              <a:rPr lang="zh-TW" altLang="en-US" sz="3600" b="1" i="1" dirty="0">
                <a:solidFill>
                  <a:schemeClr val="accent2"/>
                </a:solidFill>
              </a:rPr>
              <a:t>民航局：</a:t>
            </a:r>
            <a:endParaRPr lang="en-US" altLang="zh-TW" sz="3600" b="1" i="1" dirty="0">
              <a:solidFill>
                <a:schemeClr val="accent2"/>
              </a:solidFill>
            </a:endParaRPr>
          </a:p>
          <a:p>
            <a:pPr lvl="1">
              <a:lnSpc>
                <a:spcPct val="100000"/>
              </a:lnSpc>
              <a:buFont typeface="Wingdings" pitchFamily="2" charset="2"/>
              <a:buChar char="l"/>
            </a:pPr>
            <a:r>
              <a:rPr lang="zh-TW" altLang="en-US" sz="2400" dirty="0">
                <a:solidFill>
                  <a:schemeClr val="accent5">
                    <a:lumMod val="75000"/>
                  </a:schemeClr>
                </a:solidFill>
                <a:latin typeface="Microsoft YaHei" panose="020B0503020204020204" pitchFamily="34" charset="-122"/>
                <a:ea typeface="Microsoft YaHei" panose="020B0503020204020204" pitchFamily="34" charset="-122"/>
              </a:rPr>
              <a:t>於禁航區</a:t>
            </a:r>
            <a:r>
              <a:rPr lang="zh-TW" altLang="en-US" sz="2400" b="1" i="1" dirty="0">
                <a:solidFill>
                  <a:srgbClr val="C00000"/>
                </a:solidFill>
                <a:latin typeface="Microsoft YaHei" panose="020B0503020204020204" pitchFamily="34" charset="-122"/>
                <a:ea typeface="Microsoft YaHei" panose="020B0503020204020204" pitchFamily="34" charset="-122"/>
              </a:rPr>
              <a:t>紅區</a:t>
            </a:r>
            <a:r>
              <a:rPr lang="zh-TW" altLang="en-US" sz="2400" dirty="0">
                <a:solidFill>
                  <a:schemeClr val="accent5">
                    <a:lumMod val="75000"/>
                  </a:schemeClr>
                </a:solidFill>
                <a:latin typeface="Microsoft YaHei" panose="020B0503020204020204" pitchFamily="34" charset="-122"/>
                <a:ea typeface="Microsoft YaHei" panose="020B0503020204020204" pitchFamily="34" charset="-122"/>
              </a:rPr>
              <a:t>、限航區</a:t>
            </a:r>
            <a:r>
              <a:rPr lang="zh-TW" altLang="en-US" sz="2400" b="1" i="1" dirty="0">
                <a:solidFill>
                  <a:schemeClr val="accent4"/>
                </a:solidFill>
                <a:latin typeface="Microsoft YaHei" panose="020B0503020204020204" pitchFamily="34" charset="-122"/>
                <a:ea typeface="Microsoft YaHei" panose="020B0503020204020204" pitchFamily="34" charset="-122"/>
              </a:rPr>
              <a:t>黃區</a:t>
            </a:r>
            <a:r>
              <a:rPr lang="zh-TW" altLang="en-US" sz="2400" dirty="0">
                <a:solidFill>
                  <a:schemeClr val="accent5">
                    <a:lumMod val="75000"/>
                  </a:schemeClr>
                </a:solidFill>
                <a:latin typeface="Microsoft YaHei" panose="020B0503020204020204" pitchFamily="34" charset="-122"/>
                <a:ea typeface="Microsoft YaHei" panose="020B0503020204020204" pitchFamily="34" charset="-122"/>
              </a:rPr>
              <a:t>、機場四周範圍內操作。</a:t>
            </a:r>
            <a:endParaRPr lang="en-US" altLang="zh-TW" sz="2400" dirty="0">
              <a:solidFill>
                <a:schemeClr val="accent5">
                  <a:lumMod val="75000"/>
                </a:schemeClr>
              </a:solidFill>
              <a:latin typeface="Microsoft YaHei" panose="020B0503020204020204" pitchFamily="34" charset="-122"/>
              <a:ea typeface="Microsoft YaHei" panose="020B0503020204020204" pitchFamily="34" charset="-122"/>
            </a:endParaRPr>
          </a:p>
          <a:p>
            <a:pPr lvl="1">
              <a:lnSpc>
                <a:spcPct val="100000"/>
              </a:lnSpc>
              <a:buFont typeface="Wingdings" pitchFamily="2" charset="2"/>
              <a:buChar char="l"/>
            </a:pPr>
            <a:r>
              <a:rPr lang="zh-TW" altLang="en-US" sz="2400" dirty="0">
                <a:solidFill>
                  <a:schemeClr val="accent5">
                    <a:lumMod val="75000"/>
                  </a:schemeClr>
                </a:solidFill>
                <a:latin typeface="Microsoft YaHei" panose="020B0503020204020204" pitchFamily="34" charset="-122"/>
                <a:ea typeface="Microsoft YaHei" panose="020B0503020204020204" pitchFamily="34" charset="-122"/>
              </a:rPr>
              <a:t>高度超過</a:t>
            </a:r>
            <a:r>
              <a:rPr lang="en-US" altLang="zh-TW" sz="2400" dirty="0">
                <a:solidFill>
                  <a:schemeClr val="accent5">
                    <a:lumMod val="75000"/>
                  </a:schemeClr>
                </a:solidFill>
                <a:latin typeface="Microsoft YaHei" panose="020B0503020204020204" pitchFamily="34" charset="-122"/>
                <a:ea typeface="Microsoft YaHei" panose="020B0503020204020204" pitchFamily="34" charset="-122"/>
              </a:rPr>
              <a:t>400</a:t>
            </a:r>
            <a:r>
              <a:rPr lang="zh-TW" altLang="en-US" sz="2400" dirty="0">
                <a:solidFill>
                  <a:schemeClr val="accent5">
                    <a:lumMod val="75000"/>
                  </a:schemeClr>
                </a:solidFill>
                <a:latin typeface="Microsoft YaHei" panose="020B0503020204020204" pitchFamily="34" charset="-122"/>
                <a:ea typeface="Microsoft YaHei" panose="020B0503020204020204" pitchFamily="34" charset="-122"/>
              </a:rPr>
              <a:t>呎</a:t>
            </a:r>
            <a:r>
              <a:rPr lang="zh-TW" altLang="en-US" sz="2400" b="1" i="1" dirty="0">
                <a:solidFill>
                  <a:srgbClr val="C00000"/>
                </a:solidFill>
                <a:latin typeface="Microsoft YaHei" panose="020B0503020204020204" pitchFamily="34" charset="-122"/>
                <a:ea typeface="Microsoft YaHei" panose="020B0503020204020204" pitchFamily="34" charset="-122"/>
              </a:rPr>
              <a:t>紅區。</a:t>
            </a:r>
            <a:endParaRPr lang="en-US" altLang="zh-TW" sz="2400" dirty="0">
              <a:solidFill>
                <a:schemeClr val="accent5">
                  <a:lumMod val="75000"/>
                </a:schemeClr>
              </a:solidFill>
              <a:latin typeface="Microsoft YaHei" panose="020B0503020204020204" pitchFamily="34" charset="-122"/>
              <a:ea typeface="Microsoft YaHei" panose="020B0503020204020204" pitchFamily="34" charset="-122"/>
            </a:endParaRPr>
          </a:p>
          <a:p>
            <a:pPr>
              <a:lnSpc>
                <a:spcPct val="100000"/>
              </a:lnSpc>
            </a:pPr>
            <a:r>
              <a:rPr lang="zh-TW" altLang="en-US" sz="3600" b="1" i="1" dirty="0">
                <a:solidFill>
                  <a:schemeClr val="accent2"/>
                </a:solidFill>
              </a:rPr>
              <a:t>地方政府：</a:t>
            </a:r>
            <a:endParaRPr lang="en-US" altLang="zh-TW" sz="3600" b="1" i="1" dirty="0">
              <a:solidFill>
                <a:schemeClr val="accent2"/>
              </a:solidFill>
            </a:endParaRPr>
          </a:p>
          <a:p>
            <a:pPr lvl="1">
              <a:lnSpc>
                <a:spcPct val="100000"/>
              </a:lnSpc>
              <a:buFont typeface="Wingdings" pitchFamily="2" charset="2"/>
              <a:buChar char="l"/>
            </a:pPr>
            <a:r>
              <a:rPr lang="zh-CN" altLang="en-US" sz="2400" dirty="0">
                <a:solidFill>
                  <a:schemeClr val="accent5">
                    <a:lumMod val="75000"/>
                  </a:schemeClr>
                </a:solidFill>
                <a:latin typeface="Microsoft YaHei" panose="020B0503020204020204" pitchFamily="34" charset="-122"/>
                <a:ea typeface="Microsoft YaHei" panose="020B0503020204020204" pitchFamily="34" charset="-122"/>
              </a:rPr>
              <a:t>低於</a:t>
            </a:r>
            <a:r>
              <a:rPr lang="en-US" altLang="zh-TW" sz="2400" dirty="0">
                <a:solidFill>
                  <a:schemeClr val="accent5">
                    <a:lumMod val="75000"/>
                  </a:schemeClr>
                </a:solidFill>
                <a:latin typeface="Microsoft YaHei" panose="020B0503020204020204" pitchFamily="34" charset="-122"/>
                <a:ea typeface="Microsoft YaHei" panose="020B0503020204020204" pitchFamily="34" charset="-122"/>
              </a:rPr>
              <a:t>400</a:t>
            </a:r>
            <a:r>
              <a:rPr lang="zh-TW" altLang="en-US" sz="2400" dirty="0">
                <a:solidFill>
                  <a:schemeClr val="accent5">
                    <a:lumMod val="75000"/>
                  </a:schemeClr>
                </a:solidFill>
                <a:latin typeface="Microsoft YaHei" panose="020B0503020204020204" pitchFamily="34" charset="-122"/>
                <a:ea typeface="Microsoft YaHei" panose="020B0503020204020204" pitchFamily="34" charset="-122"/>
              </a:rPr>
              <a:t>呎之地方政府劃定之</a:t>
            </a:r>
            <a:r>
              <a:rPr lang="zh-TW" altLang="en-US" sz="2400" b="1" i="1" dirty="0">
                <a:solidFill>
                  <a:srgbClr val="C00000"/>
                </a:solidFill>
                <a:latin typeface="Microsoft YaHei" panose="020B0503020204020204" pitchFamily="34" charset="-122"/>
                <a:ea typeface="Microsoft YaHei" panose="020B0503020204020204" pitchFamily="34" charset="-122"/>
              </a:rPr>
              <a:t>紅區</a:t>
            </a:r>
            <a:endParaRPr lang="en-US" altLang="zh-TW" sz="2400" b="1" i="1" dirty="0">
              <a:solidFill>
                <a:srgbClr val="C00000"/>
              </a:solidFill>
              <a:latin typeface="Microsoft YaHei" panose="020B0503020204020204" pitchFamily="34" charset="-122"/>
              <a:ea typeface="Microsoft YaHei" panose="020B0503020204020204" pitchFamily="34" charset="-122"/>
            </a:endParaRPr>
          </a:p>
          <a:p>
            <a:pPr marL="457200" lvl="1" indent="0">
              <a:lnSpc>
                <a:spcPct val="100000"/>
              </a:lnSpc>
              <a:buNone/>
            </a:pPr>
            <a:r>
              <a:rPr lang="zh-TW" altLang="en-US" sz="2400" b="1" i="1" dirty="0">
                <a:solidFill>
                  <a:schemeClr val="accent6"/>
                </a:solidFill>
                <a:latin typeface="Microsoft YaHei" panose="020B0503020204020204" pitchFamily="34" charset="-122"/>
                <a:ea typeface="Microsoft YaHei" panose="020B0503020204020204" pitchFamily="34" charset="-122"/>
              </a:rPr>
              <a:t>以上區域若經過中央機關領空須取得該機關同意</a:t>
            </a:r>
            <a:endParaRPr lang="en-US" altLang="zh-TW" sz="2400" b="1" i="1" dirty="0">
              <a:solidFill>
                <a:schemeClr val="accent6"/>
              </a:solidFill>
              <a:latin typeface="Microsoft YaHei" panose="020B0503020204020204" pitchFamily="34" charset="-122"/>
              <a:ea typeface="Microsoft YaHei" panose="020B0503020204020204" pitchFamily="34" charset="-122"/>
            </a:endParaRPr>
          </a:p>
          <a:p>
            <a:pPr lvl="1">
              <a:lnSpc>
                <a:spcPct val="100000"/>
              </a:lnSpc>
              <a:buFont typeface="Wingdings" pitchFamily="2" charset="2"/>
              <a:buChar char="l"/>
            </a:pPr>
            <a:endParaRPr lang="en-US" altLang="zh-TW" sz="2400" dirty="0">
              <a:solidFill>
                <a:schemeClr val="accent5">
                  <a:lumMod val="75000"/>
                </a:schemeClr>
              </a:solidFill>
            </a:endParaRPr>
          </a:p>
        </p:txBody>
      </p:sp>
    </p:spTree>
    <p:extLst>
      <p:ext uri="{BB962C8B-B14F-4D97-AF65-F5344CB8AC3E}">
        <p14:creationId xmlns:p14="http://schemas.microsoft.com/office/powerpoint/2010/main" val="3003764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5004646" y="3190202"/>
            <a:ext cx="2182707" cy="1208868"/>
          </a:xfrm>
        </p:spPr>
        <p:txBody>
          <a:bodyPr rtlCol="0">
            <a:noAutofit/>
          </a:bodyPr>
          <a:lstStyle/>
          <a:p>
            <a:pPr>
              <a:lnSpc>
                <a:spcPct val="100000"/>
              </a:lnSpc>
            </a:pPr>
            <a:r>
              <a:rPr lang="en-US" altLang="zh-TW" sz="7200" b="1" i="1" dirty="0">
                <a:solidFill>
                  <a:schemeClr val="accent5">
                    <a:lumMod val="75000"/>
                  </a:schemeClr>
                </a:solidFill>
              </a:rPr>
              <a:t>End</a:t>
            </a:r>
          </a:p>
        </p:txBody>
      </p:sp>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dirty="0"/>
              <a:t>飛岳影像創作學院</a:t>
            </a:r>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25</a:t>
            </a:fld>
            <a:endParaRPr lang="zh-CN" altLang="en-US" noProof="0" dirty="0"/>
          </a:p>
        </p:txBody>
      </p:sp>
      <p:sp>
        <p:nvSpPr>
          <p:cNvPr id="6" name="標題 5">
            <a:extLst>
              <a:ext uri="{FF2B5EF4-FFF2-40B4-BE49-F238E27FC236}">
                <a16:creationId xmlns:a16="http://schemas.microsoft.com/office/drawing/2014/main" id="{4ABB68F9-97D2-9B45-9D67-75B8B78E7B95}"/>
              </a:ext>
            </a:extLst>
          </p:cNvPr>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6655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752" y="0"/>
            <a:ext cx="10749367" cy="1208868"/>
          </a:xfrm>
        </p:spPr>
        <p:txBody>
          <a:bodyPr rtlCol="0">
            <a:normAutofit/>
          </a:bodyPr>
          <a:lstStyle/>
          <a:p>
            <a:pPr lvl="0" rtl="0"/>
            <a:r>
              <a:rPr lang="zh-CN" altLang="en-US" sz="3400" b="1" dirty="0">
                <a:latin typeface="Arial" panose="020B0604020202020204" pitchFamily="34" charset="0"/>
                <a:cs typeface="Arial" panose="020B0604020202020204" pitchFamily="34" charset="0"/>
              </a:rPr>
              <a:t>教學實績</a:t>
            </a:r>
          </a:p>
        </p:txBody>
      </p:sp>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dirty="0"/>
              <a:t>飛岳影像創作學院</a:t>
            </a:r>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3</a:t>
            </a:fld>
            <a:endParaRPr lang="zh-CN" altLang="en-US" noProof="0" dirty="0"/>
          </a:p>
        </p:txBody>
      </p:sp>
      <p:sp>
        <p:nvSpPr>
          <p:cNvPr id="8" name="内容占位符 6">
            <a:extLst>
              <a:ext uri="{FF2B5EF4-FFF2-40B4-BE49-F238E27FC236}">
                <a16:creationId xmlns:a16="http://schemas.microsoft.com/office/drawing/2014/main" id="{EDD9CD02-3872-2748-A6E5-2238E8AE29DD}"/>
              </a:ext>
            </a:extLst>
          </p:cNvPr>
          <p:cNvSpPr txBox="1">
            <a:spLocks/>
          </p:cNvSpPr>
          <p:nvPr/>
        </p:nvSpPr>
        <p:spPr>
          <a:xfrm>
            <a:off x="6392019" y="1208868"/>
            <a:ext cx="5604512" cy="4489409"/>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TW" sz="3600" b="1" i="1"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400" b="1" i="1" dirty="0">
                <a:solidFill>
                  <a:schemeClr val="accent5">
                    <a:lumMod val="75000"/>
                  </a:schemeClr>
                </a:solidFill>
              </a:rPr>
              <a:t>嘉義縣財稅局無人機</a:t>
            </a:r>
            <a:r>
              <a:rPr lang="zh-CN" altLang="en-US" sz="2400" b="1" i="1" dirty="0">
                <a:solidFill>
                  <a:schemeClr val="accent5">
                    <a:lumMod val="75000"/>
                  </a:schemeClr>
                </a:solidFill>
              </a:rPr>
              <a:t>教育訓練</a:t>
            </a:r>
            <a:endParaRPr lang="en-US" altLang="zh-TW" sz="2400" b="1" i="1"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400" b="1" i="1" dirty="0">
                <a:solidFill>
                  <a:schemeClr val="accent5">
                    <a:lumMod val="75000"/>
                  </a:schemeClr>
                </a:solidFill>
              </a:rPr>
              <a:t>嘉義縣政府無人機操作證培訓</a:t>
            </a:r>
            <a:endParaRPr lang="en-US" altLang="zh-TW" sz="2400" b="1" i="1"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400" b="1" i="1" dirty="0">
                <a:solidFill>
                  <a:schemeClr val="accent5">
                    <a:lumMod val="75000"/>
                  </a:schemeClr>
                </a:solidFill>
              </a:rPr>
              <a:t>台東市公所無人機操作證培訓</a:t>
            </a:r>
            <a:endParaRPr lang="en-US" altLang="zh-TW" sz="2400" b="1" i="1"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400" b="1" i="1" dirty="0">
                <a:solidFill>
                  <a:schemeClr val="accent5">
                    <a:lumMod val="75000"/>
                  </a:schemeClr>
                </a:solidFill>
              </a:rPr>
              <a:t>嘉義市地政局無人機</a:t>
            </a:r>
            <a:r>
              <a:rPr lang="zh-CN" altLang="en-US" sz="2400" b="1" i="1" dirty="0">
                <a:solidFill>
                  <a:schemeClr val="accent5">
                    <a:lumMod val="75000"/>
                  </a:schemeClr>
                </a:solidFill>
              </a:rPr>
              <a:t>教育訓練</a:t>
            </a:r>
            <a:endParaRPr lang="en-US" altLang="zh-CN" sz="2400" b="1" i="1" dirty="0">
              <a:solidFill>
                <a:schemeClr val="accent5">
                  <a:lumMod val="75000"/>
                </a:schemeClr>
              </a:solidFill>
            </a:endParaRPr>
          </a:p>
          <a:p>
            <a:pPr marL="342900" indent="-342900">
              <a:lnSpc>
                <a:spcPct val="100000"/>
              </a:lnSpc>
              <a:buFont typeface="Wingdings" panose="05000000000000000000" pitchFamily="2" charset="2"/>
              <a:buChar char="u"/>
            </a:pPr>
            <a:r>
              <a:rPr lang="zh-CN" altLang="en-US" sz="2400" b="1" i="1" dirty="0">
                <a:solidFill>
                  <a:schemeClr val="accent5">
                    <a:lumMod val="75000"/>
                  </a:schemeClr>
                </a:solidFill>
              </a:rPr>
              <a:t>台中市地方稅務局</a:t>
            </a:r>
            <a:r>
              <a:rPr lang="zh-TW" altLang="en-US" sz="2400" b="1" i="1" dirty="0">
                <a:solidFill>
                  <a:schemeClr val="accent5">
                    <a:lumMod val="75000"/>
                  </a:schemeClr>
                </a:solidFill>
              </a:rPr>
              <a:t>無人機操作證培訓</a:t>
            </a:r>
            <a:endParaRPr lang="en-US" altLang="zh-TW" sz="2400" b="1" i="1"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400" b="1" i="1" dirty="0">
                <a:solidFill>
                  <a:schemeClr val="accent5">
                    <a:lumMod val="75000"/>
                  </a:schemeClr>
                </a:solidFill>
              </a:rPr>
              <a:t>高雄市稅捐處無人機操作證培訓</a:t>
            </a:r>
            <a:endParaRPr lang="en-US" altLang="zh-TW" sz="2400" b="1" i="1"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400" b="1" i="1" dirty="0">
                <a:solidFill>
                  <a:schemeClr val="accent5">
                    <a:lumMod val="75000"/>
                  </a:schemeClr>
                </a:solidFill>
              </a:rPr>
              <a:t>桃園市稅務局無人機</a:t>
            </a:r>
            <a:r>
              <a:rPr lang="zh-CN" altLang="en-US" sz="2400" b="1" i="1" dirty="0">
                <a:solidFill>
                  <a:schemeClr val="accent5">
                    <a:lumMod val="75000"/>
                  </a:schemeClr>
                </a:solidFill>
              </a:rPr>
              <a:t>教育訓練</a:t>
            </a:r>
            <a:endParaRPr lang="en-US" altLang="zh-TW" sz="2400" b="1" i="1" dirty="0">
              <a:solidFill>
                <a:schemeClr val="accent5">
                  <a:lumMod val="75000"/>
                </a:schemeClr>
              </a:solidFill>
            </a:endParaRPr>
          </a:p>
          <a:p>
            <a:pPr>
              <a:lnSpc>
                <a:spcPct val="100000"/>
              </a:lnSpc>
            </a:pPr>
            <a:endParaRPr lang="en-US" altLang="zh-TW" sz="2800" dirty="0">
              <a:solidFill>
                <a:schemeClr val="accent5">
                  <a:lumMod val="75000"/>
                </a:schemeClr>
              </a:solidFill>
            </a:endParaRPr>
          </a:p>
          <a:p>
            <a:pPr>
              <a:lnSpc>
                <a:spcPct val="100000"/>
              </a:lnSpc>
            </a:pPr>
            <a:endParaRPr lang="en-US" altLang="zh-TW" sz="2800" dirty="0">
              <a:solidFill>
                <a:schemeClr val="accent5">
                  <a:lumMod val="75000"/>
                </a:schemeClr>
              </a:solidFill>
            </a:endParaRPr>
          </a:p>
        </p:txBody>
      </p:sp>
      <p:sp>
        <p:nvSpPr>
          <p:cNvPr id="9" name="内容占位符 6">
            <a:extLst>
              <a:ext uri="{FF2B5EF4-FFF2-40B4-BE49-F238E27FC236}">
                <a16:creationId xmlns:a16="http://schemas.microsoft.com/office/drawing/2014/main" id="{4FE18F62-5EF6-0E42-9780-91230AB4CD3D}"/>
              </a:ext>
            </a:extLst>
          </p:cNvPr>
          <p:cNvSpPr txBox="1">
            <a:spLocks/>
          </p:cNvSpPr>
          <p:nvPr/>
        </p:nvSpPr>
        <p:spPr>
          <a:xfrm>
            <a:off x="653000" y="1238470"/>
            <a:ext cx="6923602" cy="4489409"/>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TW" sz="3600" b="1" i="1" dirty="0">
              <a:solidFill>
                <a:schemeClr val="accent5">
                  <a:lumMod val="75000"/>
                </a:schemeClr>
              </a:solidFill>
            </a:endParaRPr>
          </a:p>
          <a:p>
            <a:pPr marL="342900" indent="-342900">
              <a:lnSpc>
                <a:spcPct val="100000"/>
              </a:lnSpc>
              <a:buFont typeface="Wingdings" panose="05000000000000000000" pitchFamily="2" charset="2"/>
              <a:buChar char="u"/>
            </a:pPr>
            <a:r>
              <a:rPr lang="zh-CN" altLang="en-US" sz="2400" b="1" i="1" dirty="0">
                <a:solidFill>
                  <a:schemeClr val="accent5">
                    <a:lumMod val="75000"/>
                  </a:schemeClr>
                </a:solidFill>
              </a:rPr>
              <a:t>行政院農委會水保局無人機教育訓練</a:t>
            </a:r>
            <a:endParaRPr lang="en-US" altLang="zh-TW" sz="2400" b="1" i="1"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400" b="1" i="1" dirty="0">
                <a:solidFill>
                  <a:schemeClr val="accent5">
                    <a:lumMod val="75000"/>
                  </a:schemeClr>
                </a:solidFill>
              </a:rPr>
              <a:t>苗栗縣無人機應用技術科技培訓</a:t>
            </a:r>
            <a:endParaRPr lang="en-US" altLang="zh-TW" sz="2400" b="1" i="1"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400" b="1" i="1" dirty="0">
                <a:solidFill>
                  <a:schemeClr val="accent5">
                    <a:lumMod val="75000"/>
                  </a:schemeClr>
                </a:solidFill>
              </a:rPr>
              <a:t>新竹市消防局無人機教育訓練</a:t>
            </a:r>
            <a:endParaRPr lang="en-US" altLang="zh-TW" sz="2400" b="1" i="1"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400" b="1" i="1" dirty="0">
                <a:solidFill>
                  <a:schemeClr val="accent5">
                    <a:lumMod val="75000"/>
                  </a:schemeClr>
                </a:solidFill>
              </a:rPr>
              <a:t>台南市消防局無人機教育訓練</a:t>
            </a:r>
            <a:endParaRPr lang="en-US" altLang="zh-TW" sz="2400" b="1" i="1"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400" b="1" i="1" dirty="0">
                <a:solidFill>
                  <a:schemeClr val="accent5">
                    <a:lumMod val="75000"/>
                  </a:schemeClr>
                </a:solidFill>
              </a:rPr>
              <a:t>台南市稅務局無人機</a:t>
            </a:r>
            <a:r>
              <a:rPr lang="zh-CN" altLang="en-US" sz="2400" b="1" i="1" dirty="0">
                <a:solidFill>
                  <a:schemeClr val="accent5">
                    <a:lumMod val="75000"/>
                  </a:schemeClr>
                </a:solidFill>
              </a:rPr>
              <a:t>教育訓練</a:t>
            </a:r>
            <a:endParaRPr lang="en-US" altLang="zh-TW" sz="2400" b="1" i="1"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400" b="1" i="1" dirty="0">
                <a:solidFill>
                  <a:schemeClr val="accent5">
                    <a:lumMod val="75000"/>
                  </a:schemeClr>
                </a:solidFill>
              </a:rPr>
              <a:t>宜蘭縣消防局無人機教育訓練</a:t>
            </a:r>
            <a:endParaRPr lang="en-US" altLang="zh-TW" sz="2400" b="1" i="1" dirty="0">
              <a:solidFill>
                <a:schemeClr val="accent5">
                  <a:lumMod val="75000"/>
                </a:schemeClr>
              </a:solidFill>
            </a:endParaRPr>
          </a:p>
          <a:p>
            <a:pPr marL="342900" indent="-342900">
              <a:lnSpc>
                <a:spcPct val="100000"/>
              </a:lnSpc>
              <a:buFont typeface="Wingdings" panose="05000000000000000000" pitchFamily="2" charset="2"/>
              <a:buChar char="u"/>
            </a:pPr>
            <a:r>
              <a:rPr lang="zh-TW" altLang="en-US" sz="2400" b="1" i="1" dirty="0">
                <a:solidFill>
                  <a:schemeClr val="accent5">
                    <a:lumMod val="75000"/>
                  </a:schemeClr>
                </a:solidFill>
              </a:rPr>
              <a:t>雲林縣消防局無人機教育訓練</a:t>
            </a:r>
            <a:endParaRPr lang="en-US" altLang="zh-TW" sz="2400" b="1" i="1" dirty="0">
              <a:solidFill>
                <a:schemeClr val="accent5">
                  <a:lumMod val="75000"/>
                </a:schemeClr>
              </a:solidFill>
            </a:endParaRPr>
          </a:p>
          <a:p>
            <a:pPr marL="342900" indent="-342900">
              <a:lnSpc>
                <a:spcPct val="100000"/>
              </a:lnSpc>
              <a:buFont typeface="Wingdings" panose="05000000000000000000" pitchFamily="2" charset="2"/>
              <a:buChar char="u"/>
            </a:pPr>
            <a:endParaRPr lang="en-US" altLang="zh-TW" sz="2400" b="1" i="1" dirty="0">
              <a:solidFill>
                <a:schemeClr val="accent5">
                  <a:lumMod val="75000"/>
                </a:schemeClr>
              </a:solidFill>
            </a:endParaRPr>
          </a:p>
          <a:p>
            <a:pPr marL="342900" indent="-342900">
              <a:lnSpc>
                <a:spcPct val="100000"/>
              </a:lnSpc>
              <a:buFont typeface="Wingdings" panose="05000000000000000000" pitchFamily="2" charset="2"/>
              <a:buChar char="u"/>
            </a:pPr>
            <a:endParaRPr lang="en-US" altLang="zh-TW" sz="2800" dirty="0">
              <a:solidFill>
                <a:schemeClr val="accent5">
                  <a:lumMod val="75000"/>
                </a:schemeClr>
              </a:solidFill>
            </a:endParaRPr>
          </a:p>
          <a:p>
            <a:pPr>
              <a:lnSpc>
                <a:spcPct val="100000"/>
              </a:lnSpc>
            </a:pPr>
            <a:endParaRPr lang="en-US" altLang="zh-TW" sz="2800" dirty="0">
              <a:solidFill>
                <a:schemeClr val="accent5">
                  <a:lumMod val="75000"/>
                </a:schemeClr>
              </a:solidFill>
            </a:endParaRPr>
          </a:p>
        </p:txBody>
      </p:sp>
    </p:spTree>
    <p:extLst>
      <p:ext uri="{BB962C8B-B14F-4D97-AF65-F5344CB8AC3E}">
        <p14:creationId xmlns:p14="http://schemas.microsoft.com/office/powerpoint/2010/main" val="154673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4</a:t>
            </a:fld>
            <a:endParaRPr lang="zh-CN" altLang="en-US" noProof="0" dirty="0"/>
          </a:p>
        </p:txBody>
      </p:sp>
      <p:sp>
        <p:nvSpPr>
          <p:cNvPr id="8" name="标题 1">
            <a:extLst>
              <a:ext uri="{FF2B5EF4-FFF2-40B4-BE49-F238E27FC236}">
                <a16:creationId xmlns:a16="http://schemas.microsoft.com/office/drawing/2014/main" id="{78FB8E32-E65B-CE42-8915-69908AB97540}"/>
              </a:ext>
            </a:extLst>
          </p:cNvPr>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無人機應用實例</a:t>
            </a:r>
          </a:p>
        </p:txBody>
      </p:sp>
      <p:pic>
        <p:nvPicPr>
          <p:cNvPr id="7" name="圖片 6" descr="一張含有 文字 的圖片&#10;&#10;自動產生的描述">
            <a:extLst>
              <a:ext uri="{FF2B5EF4-FFF2-40B4-BE49-F238E27FC236}">
                <a16:creationId xmlns:a16="http://schemas.microsoft.com/office/drawing/2014/main" id="{FF8CAAC8-750E-674C-A511-97CCCF440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109" y="1524430"/>
            <a:ext cx="5405139" cy="4707924"/>
          </a:xfrm>
          <a:prstGeom prst="rect">
            <a:avLst/>
          </a:prstGeom>
        </p:spPr>
      </p:pic>
      <p:sp>
        <p:nvSpPr>
          <p:cNvPr id="9" name="文字方塊 8">
            <a:extLst>
              <a:ext uri="{FF2B5EF4-FFF2-40B4-BE49-F238E27FC236}">
                <a16:creationId xmlns:a16="http://schemas.microsoft.com/office/drawing/2014/main" id="{24E623CB-0DB8-9048-A581-F95150E380A5}"/>
              </a:ext>
            </a:extLst>
          </p:cNvPr>
          <p:cNvSpPr txBox="1"/>
          <p:nvPr/>
        </p:nvSpPr>
        <p:spPr>
          <a:xfrm>
            <a:off x="1738328" y="2908896"/>
            <a:ext cx="1738040" cy="1938992"/>
          </a:xfrm>
          <a:prstGeom prst="rect">
            <a:avLst/>
          </a:prstGeom>
          <a:noFill/>
        </p:spPr>
        <p:txBody>
          <a:bodyPr wrap="square" rtlCol="0">
            <a:spAutoFit/>
          </a:bodyPr>
          <a:lstStyle/>
          <a:p>
            <a:r>
              <a:rPr kumimoji="1" lang="zh-TW" altLang="en-US" sz="6000" b="1" dirty="0">
                <a:solidFill>
                  <a:schemeClr val="accent1">
                    <a:lumMod val="50000"/>
                  </a:schemeClr>
                </a:solidFill>
              </a:rPr>
              <a:t>稅務</a:t>
            </a:r>
            <a:endParaRPr kumimoji="1" lang="en-US" altLang="zh-TW" sz="6000" b="1" dirty="0">
              <a:solidFill>
                <a:schemeClr val="accent1">
                  <a:lumMod val="50000"/>
                </a:schemeClr>
              </a:solidFill>
            </a:endParaRPr>
          </a:p>
          <a:p>
            <a:r>
              <a:rPr kumimoji="1" lang="zh-TW" altLang="en-US" sz="6000" b="1" dirty="0">
                <a:solidFill>
                  <a:schemeClr val="accent1">
                    <a:lumMod val="50000"/>
                  </a:schemeClr>
                </a:solidFill>
              </a:rPr>
              <a:t>應用</a:t>
            </a:r>
          </a:p>
        </p:txBody>
      </p:sp>
    </p:spTree>
    <p:extLst>
      <p:ext uri="{BB962C8B-B14F-4D97-AF65-F5344CB8AC3E}">
        <p14:creationId xmlns:p14="http://schemas.microsoft.com/office/powerpoint/2010/main" val="260133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5</a:t>
            </a:fld>
            <a:endParaRPr lang="zh-CN" altLang="en-US" noProof="0" dirty="0"/>
          </a:p>
        </p:txBody>
      </p:sp>
      <p:sp>
        <p:nvSpPr>
          <p:cNvPr id="8" name="标题 1">
            <a:extLst>
              <a:ext uri="{FF2B5EF4-FFF2-40B4-BE49-F238E27FC236}">
                <a16:creationId xmlns:a16="http://schemas.microsoft.com/office/drawing/2014/main" id="{78FB8E32-E65B-CE42-8915-69908AB97540}"/>
              </a:ext>
            </a:extLst>
          </p:cNvPr>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無人機應用實例</a:t>
            </a:r>
          </a:p>
        </p:txBody>
      </p:sp>
      <p:pic>
        <p:nvPicPr>
          <p:cNvPr id="4" name="圖片 3" descr="一張含有 文字 的圖片&#10;&#10;自動產生的描述">
            <a:extLst>
              <a:ext uri="{FF2B5EF4-FFF2-40B4-BE49-F238E27FC236}">
                <a16:creationId xmlns:a16="http://schemas.microsoft.com/office/drawing/2014/main" id="{E4B8E628-3807-1F44-9D2C-B5C673A8C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706" y="1743852"/>
            <a:ext cx="7110988" cy="4134506"/>
          </a:xfrm>
          <a:prstGeom prst="rect">
            <a:avLst/>
          </a:prstGeom>
        </p:spPr>
      </p:pic>
      <p:sp>
        <p:nvSpPr>
          <p:cNvPr id="15" name="文字方塊 14">
            <a:extLst>
              <a:ext uri="{FF2B5EF4-FFF2-40B4-BE49-F238E27FC236}">
                <a16:creationId xmlns:a16="http://schemas.microsoft.com/office/drawing/2014/main" id="{A66102E8-EF7B-F542-A82D-57B84309CB4E}"/>
              </a:ext>
            </a:extLst>
          </p:cNvPr>
          <p:cNvSpPr txBox="1"/>
          <p:nvPr/>
        </p:nvSpPr>
        <p:spPr>
          <a:xfrm>
            <a:off x="1738327" y="2887872"/>
            <a:ext cx="1721565" cy="1938992"/>
          </a:xfrm>
          <a:prstGeom prst="rect">
            <a:avLst/>
          </a:prstGeom>
          <a:noFill/>
        </p:spPr>
        <p:txBody>
          <a:bodyPr wrap="square" rtlCol="0">
            <a:spAutoFit/>
          </a:bodyPr>
          <a:lstStyle/>
          <a:p>
            <a:r>
              <a:rPr kumimoji="1" lang="zh-TW" altLang="en-US" sz="6000" b="1" dirty="0">
                <a:solidFill>
                  <a:schemeClr val="accent1">
                    <a:lumMod val="50000"/>
                  </a:schemeClr>
                </a:solidFill>
              </a:rPr>
              <a:t>航拍</a:t>
            </a:r>
            <a:endParaRPr kumimoji="1" lang="en-US" altLang="zh-TW" sz="6000" b="1" dirty="0">
              <a:solidFill>
                <a:schemeClr val="accent1">
                  <a:lumMod val="50000"/>
                </a:schemeClr>
              </a:solidFill>
            </a:endParaRPr>
          </a:p>
          <a:p>
            <a:r>
              <a:rPr kumimoji="1" lang="zh-TW" altLang="en-US" sz="6000" b="1" dirty="0">
                <a:solidFill>
                  <a:schemeClr val="accent1">
                    <a:lumMod val="50000"/>
                  </a:schemeClr>
                </a:solidFill>
              </a:rPr>
              <a:t>技術</a:t>
            </a:r>
          </a:p>
        </p:txBody>
      </p:sp>
    </p:spTree>
    <p:extLst>
      <p:ext uri="{BB962C8B-B14F-4D97-AF65-F5344CB8AC3E}">
        <p14:creationId xmlns:p14="http://schemas.microsoft.com/office/powerpoint/2010/main" val="44135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6</a:t>
            </a:fld>
            <a:endParaRPr lang="zh-CN" altLang="en-US" noProof="0" dirty="0"/>
          </a:p>
        </p:txBody>
      </p:sp>
      <p:sp>
        <p:nvSpPr>
          <p:cNvPr id="8" name="标题 1">
            <a:extLst>
              <a:ext uri="{FF2B5EF4-FFF2-40B4-BE49-F238E27FC236}">
                <a16:creationId xmlns:a16="http://schemas.microsoft.com/office/drawing/2014/main" id="{78FB8E32-E65B-CE42-8915-69908AB97540}"/>
              </a:ext>
            </a:extLst>
          </p:cNvPr>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無人機應用實例</a:t>
            </a:r>
          </a:p>
        </p:txBody>
      </p:sp>
      <p:sp>
        <p:nvSpPr>
          <p:cNvPr id="15" name="文字方塊 14">
            <a:extLst>
              <a:ext uri="{FF2B5EF4-FFF2-40B4-BE49-F238E27FC236}">
                <a16:creationId xmlns:a16="http://schemas.microsoft.com/office/drawing/2014/main" id="{A66102E8-EF7B-F542-A82D-57B84309CB4E}"/>
              </a:ext>
            </a:extLst>
          </p:cNvPr>
          <p:cNvSpPr txBox="1"/>
          <p:nvPr/>
        </p:nvSpPr>
        <p:spPr>
          <a:xfrm>
            <a:off x="1738327" y="2887872"/>
            <a:ext cx="1721565" cy="1938992"/>
          </a:xfrm>
          <a:prstGeom prst="rect">
            <a:avLst/>
          </a:prstGeom>
          <a:noFill/>
        </p:spPr>
        <p:txBody>
          <a:bodyPr wrap="square" rtlCol="0">
            <a:spAutoFit/>
          </a:bodyPr>
          <a:lstStyle/>
          <a:p>
            <a:r>
              <a:rPr kumimoji="1" lang="zh-TW" altLang="en-US" sz="6000" b="1" dirty="0">
                <a:solidFill>
                  <a:schemeClr val="accent1">
                    <a:lumMod val="50000"/>
                  </a:schemeClr>
                </a:solidFill>
              </a:rPr>
              <a:t>科技農業</a:t>
            </a:r>
          </a:p>
        </p:txBody>
      </p:sp>
      <p:pic>
        <p:nvPicPr>
          <p:cNvPr id="6" name="圖片 5" descr="一張含有 文字 的圖片&#10;&#10;自動產生的描述">
            <a:extLst>
              <a:ext uri="{FF2B5EF4-FFF2-40B4-BE49-F238E27FC236}">
                <a16:creationId xmlns:a16="http://schemas.microsoft.com/office/drawing/2014/main" id="{529B80B2-A823-1B4A-A3EB-639A2705E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595" y="1740374"/>
            <a:ext cx="7181209" cy="4277780"/>
          </a:xfrm>
          <a:prstGeom prst="rect">
            <a:avLst/>
          </a:prstGeom>
        </p:spPr>
      </p:pic>
    </p:spTree>
    <p:extLst>
      <p:ext uri="{BB962C8B-B14F-4D97-AF65-F5344CB8AC3E}">
        <p14:creationId xmlns:p14="http://schemas.microsoft.com/office/powerpoint/2010/main" val="363876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7</a:t>
            </a:fld>
            <a:endParaRPr lang="zh-CN" altLang="en-US" noProof="0" dirty="0"/>
          </a:p>
        </p:txBody>
      </p:sp>
      <p:sp>
        <p:nvSpPr>
          <p:cNvPr id="8" name="标题 1">
            <a:extLst>
              <a:ext uri="{FF2B5EF4-FFF2-40B4-BE49-F238E27FC236}">
                <a16:creationId xmlns:a16="http://schemas.microsoft.com/office/drawing/2014/main" id="{78FB8E32-E65B-CE42-8915-69908AB97540}"/>
              </a:ext>
            </a:extLst>
          </p:cNvPr>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無人機應用實例</a:t>
            </a:r>
          </a:p>
        </p:txBody>
      </p:sp>
      <p:sp>
        <p:nvSpPr>
          <p:cNvPr id="15" name="文字方塊 14">
            <a:extLst>
              <a:ext uri="{FF2B5EF4-FFF2-40B4-BE49-F238E27FC236}">
                <a16:creationId xmlns:a16="http://schemas.microsoft.com/office/drawing/2014/main" id="{A66102E8-EF7B-F542-A82D-57B84309CB4E}"/>
              </a:ext>
            </a:extLst>
          </p:cNvPr>
          <p:cNvSpPr txBox="1"/>
          <p:nvPr/>
        </p:nvSpPr>
        <p:spPr>
          <a:xfrm>
            <a:off x="1738327" y="2887872"/>
            <a:ext cx="1721565" cy="1938992"/>
          </a:xfrm>
          <a:prstGeom prst="rect">
            <a:avLst/>
          </a:prstGeom>
          <a:noFill/>
        </p:spPr>
        <p:txBody>
          <a:bodyPr wrap="square" rtlCol="0">
            <a:spAutoFit/>
          </a:bodyPr>
          <a:lstStyle/>
          <a:p>
            <a:r>
              <a:rPr kumimoji="1" lang="zh-TW" altLang="en-US" sz="6000" b="1" dirty="0">
                <a:solidFill>
                  <a:schemeClr val="accent1">
                    <a:lumMod val="50000"/>
                  </a:schemeClr>
                </a:solidFill>
              </a:rPr>
              <a:t>巡檢</a:t>
            </a:r>
            <a:endParaRPr kumimoji="1" lang="en-US" altLang="zh-TW" sz="6000" b="1" dirty="0">
              <a:solidFill>
                <a:schemeClr val="accent1">
                  <a:lumMod val="50000"/>
                </a:schemeClr>
              </a:solidFill>
            </a:endParaRPr>
          </a:p>
          <a:p>
            <a:r>
              <a:rPr kumimoji="1" lang="zh-TW" altLang="en-US" sz="6000" b="1" dirty="0">
                <a:solidFill>
                  <a:schemeClr val="accent1">
                    <a:lumMod val="50000"/>
                  </a:schemeClr>
                </a:solidFill>
              </a:rPr>
              <a:t>技術</a:t>
            </a:r>
          </a:p>
        </p:txBody>
      </p:sp>
      <p:pic>
        <p:nvPicPr>
          <p:cNvPr id="9" name="圖片 8" descr="一張含有 文字 的圖片&#10;&#10;自動產生的描述">
            <a:extLst>
              <a:ext uri="{FF2B5EF4-FFF2-40B4-BE49-F238E27FC236}">
                <a16:creationId xmlns:a16="http://schemas.microsoft.com/office/drawing/2014/main" id="{E7535DDB-E0B3-724E-8653-4AF2C63D2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752" y="1705232"/>
            <a:ext cx="7660895" cy="4399140"/>
          </a:xfrm>
          <a:prstGeom prst="rect">
            <a:avLst/>
          </a:prstGeom>
        </p:spPr>
      </p:pic>
    </p:spTree>
    <p:extLst>
      <p:ext uri="{BB962C8B-B14F-4D97-AF65-F5344CB8AC3E}">
        <p14:creationId xmlns:p14="http://schemas.microsoft.com/office/powerpoint/2010/main" val="67270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8</a:t>
            </a:fld>
            <a:endParaRPr lang="zh-CN" altLang="en-US" noProof="0" dirty="0"/>
          </a:p>
        </p:txBody>
      </p:sp>
      <p:sp>
        <p:nvSpPr>
          <p:cNvPr id="8" name="标题 1">
            <a:extLst>
              <a:ext uri="{FF2B5EF4-FFF2-40B4-BE49-F238E27FC236}">
                <a16:creationId xmlns:a16="http://schemas.microsoft.com/office/drawing/2014/main" id="{78FB8E32-E65B-CE42-8915-69908AB97540}"/>
              </a:ext>
            </a:extLst>
          </p:cNvPr>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無人機應用實例</a:t>
            </a:r>
          </a:p>
        </p:txBody>
      </p:sp>
      <p:sp>
        <p:nvSpPr>
          <p:cNvPr id="15" name="文字方塊 14">
            <a:extLst>
              <a:ext uri="{FF2B5EF4-FFF2-40B4-BE49-F238E27FC236}">
                <a16:creationId xmlns:a16="http://schemas.microsoft.com/office/drawing/2014/main" id="{A66102E8-EF7B-F542-A82D-57B84309CB4E}"/>
              </a:ext>
            </a:extLst>
          </p:cNvPr>
          <p:cNvSpPr txBox="1"/>
          <p:nvPr/>
        </p:nvSpPr>
        <p:spPr>
          <a:xfrm>
            <a:off x="1738327" y="2887872"/>
            <a:ext cx="1721565" cy="1938992"/>
          </a:xfrm>
          <a:prstGeom prst="rect">
            <a:avLst/>
          </a:prstGeom>
          <a:noFill/>
        </p:spPr>
        <p:txBody>
          <a:bodyPr wrap="square" rtlCol="0">
            <a:spAutoFit/>
          </a:bodyPr>
          <a:lstStyle/>
          <a:p>
            <a:r>
              <a:rPr kumimoji="1" lang="zh-TW" altLang="en-US" sz="6000" b="1" dirty="0">
                <a:solidFill>
                  <a:schemeClr val="accent1">
                    <a:lumMod val="50000"/>
                  </a:schemeClr>
                </a:solidFill>
              </a:rPr>
              <a:t>巡檢</a:t>
            </a:r>
            <a:endParaRPr kumimoji="1" lang="en-US" altLang="zh-TW" sz="6000" b="1" dirty="0">
              <a:solidFill>
                <a:schemeClr val="accent1">
                  <a:lumMod val="50000"/>
                </a:schemeClr>
              </a:solidFill>
            </a:endParaRPr>
          </a:p>
          <a:p>
            <a:r>
              <a:rPr kumimoji="1" lang="zh-TW" altLang="en-US" sz="6000" b="1" dirty="0">
                <a:solidFill>
                  <a:schemeClr val="accent1">
                    <a:lumMod val="50000"/>
                  </a:schemeClr>
                </a:solidFill>
              </a:rPr>
              <a:t>技術</a:t>
            </a:r>
          </a:p>
        </p:txBody>
      </p:sp>
      <p:pic>
        <p:nvPicPr>
          <p:cNvPr id="9" name="圖片 8" descr="一張含有 文字 的圖片&#10;&#10;自動產生的描述">
            <a:extLst>
              <a:ext uri="{FF2B5EF4-FFF2-40B4-BE49-F238E27FC236}">
                <a16:creationId xmlns:a16="http://schemas.microsoft.com/office/drawing/2014/main" id="{E7535DDB-E0B3-724E-8653-4AF2C63D2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752" y="1705232"/>
            <a:ext cx="7660895" cy="4399140"/>
          </a:xfrm>
          <a:prstGeom prst="rect">
            <a:avLst/>
          </a:prstGeom>
        </p:spPr>
      </p:pic>
    </p:spTree>
    <p:extLst>
      <p:ext uri="{BB962C8B-B14F-4D97-AF65-F5344CB8AC3E}">
        <p14:creationId xmlns:p14="http://schemas.microsoft.com/office/powerpoint/2010/main" val="64588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DBF99B64-6C2E-1344-B386-6D6860C8C78D}"/>
              </a:ext>
            </a:extLst>
          </p:cNvPr>
          <p:cNvSpPr>
            <a:spLocks noGrp="1"/>
          </p:cNvSpPr>
          <p:nvPr>
            <p:ph type="ftr" sz="quarter" idx="11"/>
          </p:nvPr>
        </p:nvSpPr>
        <p:spPr/>
        <p:txBody>
          <a:bodyPr/>
          <a:lstStyle/>
          <a:p>
            <a:r>
              <a:rPr lang="zh-CN" altLang="en-US" noProof="0"/>
              <a:t>飛岳影像創作學院</a:t>
            </a:r>
            <a:endParaRPr lang="zh-CN" altLang="en-US" noProof="0" dirty="0"/>
          </a:p>
        </p:txBody>
      </p:sp>
      <p:sp>
        <p:nvSpPr>
          <p:cNvPr id="5" name="投影片編號預留位置 4">
            <a:extLst>
              <a:ext uri="{FF2B5EF4-FFF2-40B4-BE49-F238E27FC236}">
                <a16:creationId xmlns:a16="http://schemas.microsoft.com/office/drawing/2014/main" id="{DA2A1E4E-4606-F241-A4E7-BC674E640075}"/>
              </a:ext>
            </a:extLst>
          </p:cNvPr>
          <p:cNvSpPr>
            <a:spLocks noGrp="1"/>
          </p:cNvSpPr>
          <p:nvPr>
            <p:ph type="sldNum" sz="quarter" idx="12"/>
          </p:nvPr>
        </p:nvSpPr>
        <p:spPr/>
        <p:txBody>
          <a:bodyPr/>
          <a:lstStyle/>
          <a:p>
            <a:fld id="{9860EDB8-5305-433F-BE41-D7A86D811DB3}" type="slidenum">
              <a:rPr lang="en-US" altLang="zh-CN" noProof="0" smtClean="0"/>
              <a:pPr/>
              <a:t>9</a:t>
            </a:fld>
            <a:endParaRPr lang="zh-CN" altLang="en-US" noProof="0" dirty="0"/>
          </a:p>
        </p:txBody>
      </p:sp>
      <p:sp>
        <p:nvSpPr>
          <p:cNvPr id="8" name="标题 1">
            <a:extLst>
              <a:ext uri="{FF2B5EF4-FFF2-40B4-BE49-F238E27FC236}">
                <a16:creationId xmlns:a16="http://schemas.microsoft.com/office/drawing/2014/main" id="{78FB8E32-E65B-CE42-8915-69908AB97540}"/>
              </a:ext>
            </a:extLst>
          </p:cNvPr>
          <p:cNvSpPr>
            <a:spLocks noGrp="1"/>
          </p:cNvSpPr>
          <p:nvPr>
            <p:ph type="title"/>
          </p:nvPr>
        </p:nvSpPr>
        <p:spPr>
          <a:xfrm>
            <a:off x="523752" y="0"/>
            <a:ext cx="10749367" cy="1208868"/>
          </a:xfrm>
        </p:spPr>
        <p:txBody>
          <a:bodyPr rtlCol="0">
            <a:normAutofit/>
          </a:bodyPr>
          <a:lstStyle/>
          <a:p>
            <a:pPr lvl="0"/>
            <a:r>
              <a:rPr lang="zh-CN" altLang="en-US" sz="3400" b="1" dirty="0">
                <a:latin typeface="Geeza Pro" panose="02000400000000000000" pitchFamily="2" charset="-78"/>
                <a:cs typeface="Geeza Pro" panose="02000400000000000000" pitchFamily="2" charset="-78"/>
              </a:rPr>
              <a:t>無人機應用實例</a:t>
            </a:r>
          </a:p>
        </p:txBody>
      </p:sp>
      <p:sp>
        <p:nvSpPr>
          <p:cNvPr id="15" name="文字方塊 14">
            <a:extLst>
              <a:ext uri="{FF2B5EF4-FFF2-40B4-BE49-F238E27FC236}">
                <a16:creationId xmlns:a16="http://schemas.microsoft.com/office/drawing/2014/main" id="{A66102E8-EF7B-F542-A82D-57B84309CB4E}"/>
              </a:ext>
            </a:extLst>
          </p:cNvPr>
          <p:cNvSpPr txBox="1"/>
          <p:nvPr/>
        </p:nvSpPr>
        <p:spPr>
          <a:xfrm>
            <a:off x="1738327" y="2887872"/>
            <a:ext cx="1721565" cy="1938992"/>
          </a:xfrm>
          <a:prstGeom prst="rect">
            <a:avLst/>
          </a:prstGeom>
          <a:noFill/>
        </p:spPr>
        <p:txBody>
          <a:bodyPr wrap="square" rtlCol="0">
            <a:spAutoFit/>
          </a:bodyPr>
          <a:lstStyle/>
          <a:p>
            <a:r>
              <a:rPr kumimoji="1" lang="zh-TW" altLang="en-US" sz="6000" b="1" dirty="0">
                <a:solidFill>
                  <a:schemeClr val="accent1">
                    <a:lumMod val="50000"/>
                  </a:schemeClr>
                </a:solidFill>
              </a:rPr>
              <a:t>測繪</a:t>
            </a:r>
            <a:endParaRPr kumimoji="1" lang="en-US" altLang="zh-TW" sz="6000" b="1" dirty="0">
              <a:solidFill>
                <a:schemeClr val="accent1">
                  <a:lumMod val="50000"/>
                </a:schemeClr>
              </a:solidFill>
            </a:endParaRPr>
          </a:p>
          <a:p>
            <a:r>
              <a:rPr kumimoji="1" lang="zh-TW" altLang="en-US" sz="6000" b="1" dirty="0">
                <a:solidFill>
                  <a:schemeClr val="accent1">
                    <a:lumMod val="50000"/>
                  </a:schemeClr>
                </a:solidFill>
              </a:rPr>
              <a:t>應用</a:t>
            </a:r>
          </a:p>
        </p:txBody>
      </p:sp>
      <p:pic>
        <p:nvPicPr>
          <p:cNvPr id="4" name="圖片 3" descr="一張含有 文字 的圖片&#10;&#10;自動產生的描述">
            <a:extLst>
              <a:ext uri="{FF2B5EF4-FFF2-40B4-BE49-F238E27FC236}">
                <a16:creationId xmlns:a16="http://schemas.microsoft.com/office/drawing/2014/main" id="{7D67C919-6DBA-0846-923C-5B10F3DB8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674" y="1775141"/>
            <a:ext cx="6940445" cy="4190791"/>
          </a:xfrm>
          <a:prstGeom prst="rect">
            <a:avLst/>
          </a:prstGeom>
        </p:spPr>
      </p:pic>
    </p:spTree>
    <p:extLst>
      <p:ext uri="{BB962C8B-B14F-4D97-AF65-F5344CB8AC3E}">
        <p14:creationId xmlns:p14="http://schemas.microsoft.com/office/powerpoint/2010/main" val="3398461232"/>
      </p:ext>
    </p:extLst>
  </p:cSld>
  <p:clrMapOvr>
    <a:masterClrMapping/>
  </p:clrMapOvr>
</p:sld>
</file>

<file path=ppt/theme/theme1.xml><?xml version="1.0" encoding="utf-8"?>
<a:theme xmlns:a="http://schemas.openxmlformats.org/drawingml/2006/main" name="欢迎文档">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AEF242C-92E6-E14E-AFE4-BF016B4B0F29}" vid="{14900282-6A1C-FD48-BB10-00811D1061D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3874</TotalTime>
  <Words>1031</Words>
  <Application>Microsoft Macintosh PowerPoint</Application>
  <PresentationFormat>寬螢幕</PresentationFormat>
  <Paragraphs>229</Paragraphs>
  <Slides>25</Slides>
  <Notes>25</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25</vt:i4>
      </vt:variant>
    </vt:vector>
  </HeadingPairs>
  <TitlesOfParts>
    <vt:vector size="32" baseType="lpstr">
      <vt:lpstr>Heiti SC Medium</vt:lpstr>
      <vt:lpstr>Microsoft YaHei</vt:lpstr>
      <vt:lpstr>Microsoft YaHei</vt:lpstr>
      <vt:lpstr>Arial</vt:lpstr>
      <vt:lpstr>Geeza Pro</vt:lpstr>
      <vt:lpstr>Wingdings</vt:lpstr>
      <vt:lpstr>欢迎文档</vt:lpstr>
      <vt:lpstr>主題</vt:lpstr>
      <vt:lpstr>講師簡介</vt:lpstr>
      <vt:lpstr>教學實績</vt:lpstr>
      <vt:lpstr>無人機應用實例</vt:lpstr>
      <vt:lpstr>無人機應用實例</vt:lpstr>
      <vt:lpstr>無人機應用實例</vt:lpstr>
      <vt:lpstr>無人機應用實例</vt:lpstr>
      <vt:lpstr>無人機應用實例</vt:lpstr>
      <vt:lpstr>無人機應用實例</vt:lpstr>
      <vt:lpstr>無人機核心課程</vt:lpstr>
      <vt:lpstr>無人機核心課程</vt:lpstr>
      <vt:lpstr>無人機核心課程</vt:lpstr>
      <vt:lpstr>無人機核心課程</vt:lpstr>
      <vt:lpstr>無人機稅務應用</vt:lpstr>
      <vt:lpstr>無人機設備</vt:lpstr>
      <vt:lpstr>機場四週飛行區域</vt:lpstr>
      <vt:lpstr>地方飛行區域</vt:lpstr>
      <vt:lpstr>操作限制</vt:lpstr>
      <vt:lpstr>操作限制</vt:lpstr>
      <vt:lpstr>註冊</vt:lpstr>
      <vt:lpstr>操作證</vt:lpstr>
      <vt:lpstr>保險</vt:lpstr>
      <vt:lpstr>例外排除</vt:lpstr>
      <vt:lpstr>飛行申請</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欢迎使用 PowerPoint for Mac</dc:title>
  <dc:creator>sam yueh</dc:creator>
  <cp:keywords/>
  <cp:lastModifiedBy>sam yueh</cp:lastModifiedBy>
  <cp:revision>140</cp:revision>
  <cp:lastPrinted>2020-06-02T23:37:20Z</cp:lastPrinted>
  <dcterms:created xsi:type="dcterms:W3CDTF">2018-03-08T05:55:21Z</dcterms:created>
  <dcterms:modified xsi:type="dcterms:W3CDTF">2020-12-16T06:01:21Z</dcterms:modified>
  <cp:version/>
</cp:coreProperties>
</file>