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58" r:id="rId3"/>
    <p:sldId id="259" r:id="rId4"/>
    <p:sldId id="260" r:id="rId5"/>
    <p:sldId id="261" r:id="rId6"/>
    <p:sldId id="270" r:id="rId7"/>
    <p:sldId id="269" r:id="rId8"/>
    <p:sldId id="268" r:id="rId9"/>
    <p:sldId id="267" r:id="rId10"/>
    <p:sldId id="266" r:id="rId11"/>
    <p:sldId id="265" r:id="rId12"/>
    <p:sldId id="264" r:id="rId13"/>
    <p:sldId id="263" r:id="rId14"/>
    <p:sldId id="262" r:id="rId15"/>
    <p:sldId id="272" r:id="rId16"/>
    <p:sldId id="273" r:id="rId17"/>
    <p:sldId id="274" r:id="rId18"/>
    <p:sldId id="275" r:id="rId19"/>
    <p:sldId id="276" r:id="rId20"/>
    <p:sldId id="257" r:id="rId2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4660"/>
  </p:normalViewPr>
  <p:slideViewPr>
    <p:cSldViewPr>
      <p:cViewPr>
        <p:scale>
          <a:sx n="102" d="100"/>
          <a:sy n="102" d="100"/>
        </p:scale>
        <p:origin x="-252" y="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t>2016/11/28</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t>‹#›</a:t>
            </a:fld>
            <a:endParaRPr lang="zh-TW" altLang="en-US"/>
          </a:p>
        </p:txBody>
      </p:sp>
    </p:spTree>
    <p:extLst>
      <p:ext uri="{BB962C8B-B14F-4D97-AF65-F5344CB8AC3E}">
        <p14:creationId xmlns:p14="http://schemas.microsoft.com/office/powerpoint/2010/main" val="2631538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2016/11/28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extLst>
      <p:ext uri="{BB962C8B-B14F-4D97-AF65-F5344CB8AC3E}">
        <p14:creationId xmlns:p14="http://schemas.microsoft.com/office/powerpoint/2010/main" val="556735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2016/11/28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2016/11/28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for </a:t>
            </a:r>
            <a:r>
              <a:rPr lang="en-US" altLang="zh-TW" dirty="0" err="1" smtClean="0">
                <a:latin typeface="Times New Roman" pitchFamily="18" charset="0"/>
                <a:ea typeface="微軟正黑體" pitchFamily="34" charset="-120"/>
                <a:cs typeface="Times New Roman" pitchFamily="18" charset="0"/>
              </a:rPr>
              <a:t>childrens</a:t>
            </a:r>
            <a:r>
              <a:rPr lang="en-US" altLang="zh-TW" dirty="0" smtClean="0">
                <a:latin typeface="Times New Roman" pitchFamily="18" charset="0"/>
                <a:ea typeface="微軟正黑體" pitchFamily="34" charset="-120"/>
                <a:cs typeface="Times New Roman" pitchFamily="18" charset="0"/>
              </a:rPr>
              <a:t> 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a:t>
            </a:r>
            <a:r>
              <a:rPr lang="en-US" altLang="zh-TW" dirty="0" err="1" smtClean="0">
                <a:latin typeface="Times New Roman" pitchFamily="18" charset="0"/>
                <a:ea typeface="微軟正黑體" pitchFamily="34" charset="-120"/>
                <a:cs typeface="Times New Roman" pitchFamily="18" charset="0"/>
              </a:rPr>
              <a:t>moms.But</a:t>
            </a:r>
            <a:r>
              <a:rPr lang="en-US" altLang="zh-TW" dirty="0" smtClean="0">
                <a:latin typeface="Times New Roman" pitchFamily="18" charset="0"/>
                <a:ea typeface="微軟正黑體" pitchFamily="34" charset="-120"/>
                <a:cs typeface="Times New Roman" pitchFamily="18" charset="0"/>
              </a:rPr>
              <a: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793</Words>
  <Application>Microsoft Office PowerPoint</Application>
  <PresentationFormat>如螢幕大小 (4:3)</PresentationFormat>
  <Paragraphs>88</Paragraphs>
  <Slides>20</Slides>
  <Notes>1</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蔡亞臻</cp:lastModifiedBy>
  <cp:revision>162</cp:revision>
  <dcterms:created xsi:type="dcterms:W3CDTF">2015-10-27T09:05:20Z</dcterms:created>
  <dcterms:modified xsi:type="dcterms:W3CDTF">2016-11-28T02:57:40Z</dcterms:modified>
</cp:coreProperties>
</file>