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E367E-6B14-43F3-A3A3-FEDA6C94D3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91C16D8-E876-49C1-8D59-F089BE966B08}">
      <dgm:prSet phldrT="[文字]" custT="1"/>
      <dgm:spPr>
        <a:xfrm>
          <a:off x="3727039" y="89185"/>
          <a:ext cx="2682068" cy="521694"/>
        </a:xfrm>
      </dgm:spPr>
      <dgm:t>
        <a:bodyPr/>
        <a:lstStyle/>
        <a:p>
          <a:pPr algn="ctr">
            <a:lnSpc>
              <a:spcPct val="90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中重症確診者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algn="l"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1.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通報直屬長官 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</a:p>
        <a:p>
          <a:pPr algn="l"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2.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告知服務單位隔離起始日期</a:t>
          </a:r>
        </a:p>
      </dgm:t>
    </dgm:pt>
    <dgm:pt modelId="{80E1E364-F95D-4534-B00E-1798F45CA8D5}" type="parTrans" cxnId="{80A56549-1A9C-47BD-A3E9-F32741905D51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D98F1A43-81E4-4EB6-B81B-E98DB6553D14}" type="sibTrans" cxnId="{80A56549-1A9C-47BD-A3E9-F32741905D51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55E90696-728B-4A2B-A11C-E90C8D06AEEA}">
      <dgm:prSet phldrT="[文字]" custT="1"/>
      <dgm:spPr>
        <a:xfrm>
          <a:off x="1627838" y="849819"/>
          <a:ext cx="1928700" cy="577223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口頭通報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4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CBC3C4F2-855D-4AC1-BE23-45D26DD2A1FD}" type="parTrans" cxnId="{570F5E43-C544-456C-98FA-47AC5A368906}">
      <dgm:prSet/>
      <dgm:spPr>
        <a:xfrm>
          <a:off x="2500903" y="524159"/>
          <a:ext cx="2475885" cy="23893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70B44230-6423-490D-9CF2-4D4D9EDBD0B2}" type="sibTrans" cxnId="{570F5E43-C544-456C-98FA-47AC5A368906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0E7F66E2-1C8C-42B1-8B13-54D08DFAE961}">
      <dgm:prSet phldrT="[文字]" custT="1"/>
      <dgm:spPr>
        <a:xfrm>
          <a:off x="5249661" y="1811993"/>
          <a:ext cx="3379520" cy="1302906"/>
        </a:xfrm>
      </dgm:spPr>
      <dgm:t>
        <a:bodyPr/>
        <a:lstStyle/>
        <a:p>
          <a:pPr algn="l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服務單位將「本府中重症確診人員回報單」</a:t>
          </a:r>
          <a:r>
            <a:rPr lang="en-US" altLang="zh-TW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mail</a:t>
          </a:r>
          <a:r>
            <a:rPr lang="zh-TW" altLang="en-US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至本府</a:t>
          </a:r>
          <a:endParaRPr lang="en-US" altLang="zh-TW" sz="1200" b="1" kern="1200" dirty="0" smtClean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algn="l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1200" b="1" kern="1200" dirty="0" smtClean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algn="l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防疫通報信箱</a:t>
          </a:r>
          <a:r>
            <a:rPr lang="en-US" altLang="zh-TW" sz="1200" b="1" kern="120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hchgep111@hchg.gov.tw</a:t>
          </a:r>
          <a:endParaRPr lang="zh-TW" altLang="en-US" sz="1200" b="1" kern="1200" dirty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1279E8FB-8D45-477C-A548-D5F1918BC0D5}" type="parTrans" cxnId="{972F74D8-D191-4EA6-9AD7-80B9511FD98D}">
      <dgm:prSet/>
      <dgm:spPr>
        <a:xfrm>
          <a:off x="6802417" y="1486333"/>
          <a:ext cx="91440" cy="23893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83A7E4D3-5B8B-4966-A80F-0A9897CC097E}" type="sibTrans" cxnId="{972F74D8-D191-4EA6-9AD7-80B9511FD98D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BCA27ED-728B-484A-B676-0A2E0E86A2D2}">
      <dgm:prSet phldrT="[文字]" custT="1"/>
      <dgm:spPr>
        <a:xfrm>
          <a:off x="5980695" y="3418867"/>
          <a:ext cx="1917469" cy="525002"/>
        </a:xfrm>
      </dgm:spPr>
      <dgm:t>
        <a:bodyPr/>
        <a:lstStyle/>
        <a:p>
          <a:pPr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人事處登錄備查</a:t>
          </a:r>
          <a:endParaRPr lang="zh-TW" altLang="en-US" sz="14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731CAEBE-ECBE-418E-9616-1B7FB4B31C01}" type="parTrans" cxnId="{B3DBA411-7495-4716-80CD-9AE21BBF7053}">
      <dgm:prSet/>
      <dgm:spPr>
        <a:xfrm>
          <a:off x="6802417" y="3028178"/>
          <a:ext cx="91440" cy="30396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87B33254-5B2A-4151-996D-CACD27A4A8D2}" type="sibTrans" cxnId="{B3DBA411-7495-4716-80CD-9AE21BBF7053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30247B48-5927-4F4C-96D6-AC8A6A9DBF04}">
      <dgm:prSet phldrT="[文字]" custT="1"/>
      <dgm:spPr>
        <a:xfrm>
          <a:off x="5370534" y="849819"/>
          <a:ext cx="3137774" cy="723235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書面通報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4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3311E069-535D-4CEC-BD1C-F43CCBADF363}" type="sibTrans" cxnId="{7DC6C90D-F43E-4980-8E75-A47D2DE75D56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5A22105A-92F8-4BDE-AAED-B8344AFC192F}" type="parTrans" cxnId="{7DC6C90D-F43E-4980-8E75-A47D2DE75D56}">
      <dgm:prSet/>
      <dgm:spPr>
        <a:xfrm>
          <a:off x="4976788" y="524159"/>
          <a:ext cx="1871348" cy="23893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53A9D3D-EC19-4DDA-AC35-DAAF9740ED38}">
      <dgm:prSet phldrT="[文字]" custT="1"/>
      <dgm:spPr>
        <a:xfrm>
          <a:off x="1627838" y="849819"/>
          <a:ext cx="1928700" cy="577223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人事處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500"/>
            </a:lnSpc>
            <a:buNone/>
          </a:pP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分機</a:t>
          </a: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3828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、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3825</a:t>
          </a:r>
          <a:endParaRPr lang="en-US" sz="14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500"/>
            </a:lnSpc>
            <a:buNone/>
          </a:pPr>
          <a:r>
            <a:rPr lang="en-US" altLang="zh-TW" sz="120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20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中</a:t>
          </a:r>
          <a:r>
            <a:rPr lang="zh-TW" altLang="en-US" sz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重症確診者</a:t>
          </a:r>
          <a:r>
            <a:rPr lang="en-US" altLang="zh-TW" sz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E6FA73FF-0082-4169-8DED-2760971B3C9D}" type="parTrans" cxnId="{34487077-45F5-452C-AE92-010C27A208F4}">
      <dgm:prSet/>
      <dgm:spPr/>
      <dgm:t>
        <a:bodyPr/>
        <a:lstStyle/>
        <a:p>
          <a:endParaRPr lang="zh-TW" altLang="en-US"/>
        </a:p>
      </dgm:t>
    </dgm:pt>
    <dgm:pt modelId="{C5032CF1-4263-46FF-A259-50CF13662E29}" type="sibTrans" cxnId="{34487077-45F5-452C-AE92-010C27A208F4}">
      <dgm:prSet/>
      <dgm:spPr/>
      <dgm:t>
        <a:bodyPr/>
        <a:lstStyle/>
        <a:p>
          <a:endParaRPr lang="zh-TW" altLang="en-US"/>
        </a:p>
      </dgm:t>
    </dgm:pt>
    <dgm:pt modelId="{4253CDA1-114B-4A7E-983C-F50C8ADF253A}">
      <dgm:prSet phldrT="[文字]" custT="1"/>
      <dgm:spPr>
        <a:xfrm>
          <a:off x="1627838" y="849819"/>
          <a:ext cx="1928700" cy="577223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防疫長</a:t>
          </a: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秘書長</a:t>
          </a: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</a:p>
        <a:p>
          <a:pPr>
            <a:lnSpc>
              <a:spcPts val="1000"/>
            </a:lnSpc>
            <a:buNone/>
          </a:pPr>
          <a:endParaRPr lang="en-US" sz="14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ct val="100000"/>
            </a:lnSpc>
            <a:buNone/>
          </a:pP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altLang="en-US" sz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中重症確診者為</a:t>
          </a:r>
          <a:r>
            <a:rPr lang="zh-TW" sz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處長級以上</a:t>
          </a:r>
          <a:r>
            <a:rPr lang="en-US" sz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endParaRPr lang="en-US" altLang="zh-TW" sz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1C0C4256-5476-4052-88DD-979C531E932A}" type="parTrans" cxnId="{40E32C61-E6A3-4066-979E-A4A4BE7A74AE}">
      <dgm:prSet/>
      <dgm:spPr/>
      <dgm:t>
        <a:bodyPr/>
        <a:lstStyle/>
        <a:p>
          <a:endParaRPr lang="zh-TW" altLang="en-US"/>
        </a:p>
      </dgm:t>
    </dgm:pt>
    <dgm:pt modelId="{3C2C2E59-AEDA-48C0-A070-8412AEA39089}" type="sibTrans" cxnId="{40E32C61-E6A3-4066-979E-A4A4BE7A74AE}">
      <dgm:prSet/>
      <dgm:spPr/>
      <dgm:t>
        <a:bodyPr/>
        <a:lstStyle/>
        <a:p>
          <a:endParaRPr lang="zh-TW" altLang="en-US"/>
        </a:p>
      </dgm:t>
    </dgm:pt>
    <dgm:pt modelId="{F9EB90A7-A7AE-49F9-9BE7-E20C088EF551}" type="pres">
      <dgm:prSet presAssocID="{B68E367E-6B14-43F3-A3A3-FEDA6C94D3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A309A9A-BCAA-4E7E-B0C5-50AC0C619191}" type="pres">
      <dgm:prSet presAssocID="{391C16D8-E876-49C1-8D59-F089BE966B08}" presName="hierRoot1" presStyleCnt="0"/>
      <dgm:spPr/>
      <dgm:t>
        <a:bodyPr/>
        <a:lstStyle/>
        <a:p>
          <a:endParaRPr lang="zh-TW" altLang="en-US"/>
        </a:p>
      </dgm:t>
    </dgm:pt>
    <dgm:pt modelId="{58D47C2E-1D34-4355-A972-3D914DBB40E8}" type="pres">
      <dgm:prSet presAssocID="{391C16D8-E876-49C1-8D59-F089BE966B08}" presName="composite" presStyleCnt="0"/>
      <dgm:spPr/>
      <dgm:t>
        <a:bodyPr/>
        <a:lstStyle/>
        <a:p>
          <a:endParaRPr lang="zh-TW" altLang="en-US"/>
        </a:p>
      </dgm:t>
    </dgm:pt>
    <dgm:pt modelId="{C2479F29-F23D-4878-B7BE-493CDA0B82AB}" type="pres">
      <dgm:prSet presAssocID="{391C16D8-E876-49C1-8D59-F089BE966B08}" presName="background" presStyleLbl="node0" presStyleIdx="0" presStyleCnt="1"/>
      <dgm:spPr>
        <a:xfrm>
          <a:off x="3635754" y="2465"/>
          <a:ext cx="2682068" cy="52169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A1E07610-C40E-4BA4-9C88-9B2234C5ACC8}" type="pres">
      <dgm:prSet presAssocID="{391C16D8-E876-49C1-8D59-F089BE966B08}" presName="text" presStyleLbl="fgAcc0" presStyleIdx="0" presStyleCnt="1" custScaleX="331850" custScaleY="114816" custLinFactNeighborX="729" custLinFactNeighborY="-2370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22DC20E2-A7EA-4ACD-B6EF-93F4B9F25007}" type="pres">
      <dgm:prSet presAssocID="{391C16D8-E876-49C1-8D59-F089BE966B08}" presName="hierChild2" presStyleCnt="0"/>
      <dgm:spPr/>
      <dgm:t>
        <a:bodyPr/>
        <a:lstStyle/>
        <a:p>
          <a:endParaRPr lang="zh-TW" altLang="en-US"/>
        </a:p>
      </dgm:t>
    </dgm:pt>
    <dgm:pt modelId="{17D24AB2-7E2B-44A6-94B6-E54E0CA5CECB}" type="pres">
      <dgm:prSet presAssocID="{CBC3C4F2-855D-4AC1-BE23-45D26DD2A1FD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2270428" y="0"/>
              </a:moveTo>
              <a:lnTo>
                <a:pt x="2270428" y="166469"/>
              </a:lnTo>
              <a:lnTo>
                <a:pt x="0" y="166469"/>
              </a:lnTo>
              <a:lnTo>
                <a:pt x="0" y="244279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1584A88F-A717-45EB-ACFA-7AB0BAF97E42}" type="pres">
      <dgm:prSet presAssocID="{55E90696-728B-4A2B-A11C-E90C8D06AEEA}" presName="hierRoot2" presStyleCnt="0"/>
      <dgm:spPr/>
      <dgm:t>
        <a:bodyPr/>
        <a:lstStyle/>
        <a:p>
          <a:endParaRPr lang="zh-TW" altLang="en-US"/>
        </a:p>
      </dgm:t>
    </dgm:pt>
    <dgm:pt modelId="{260AF5FE-E389-491C-9A6B-79711C282B55}" type="pres">
      <dgm:prSet presAssocID="{55E90696-728B-4A2B-A11C-E90C8D06AEEA}" presName="composite2" presStyleCnt="0"/>
      <dgm:spPr/>
      <dgm:t>
        <a:bodyPr/>
        <a:lstStyle/>
        <a:p>
          <a:endParaRPr lang="zh-TW" altLang="en-US"/>
        </a:p>
      </dgm:t>
    </dgm:pt>
    <dgm:pt modelId="{BF83A3B7-BFF2-4EAE-AD31-EC233A4D4444}" type="pres">
      <dgm:prSet presAssocID="{55E90696-728B-4A2B-A11C-E90C8D06AEEA}" presName="background2" presStyleLbl="node2" presStyleIdx="0" presStyleCnt="2"/>
      <dgm:spPr>
        <a:xfrm>
          <a:off x="1536553" y="763098"/>
          <a:ext cx="1928700" cy="577223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EB196D5F-A4D9-4569-AF64-BFD3FABB7B31}" type="pres">
      <dgm:prSet presAssocID="{55E90696-728B-4A2B-A11C-E90C8D06AEEA}" presName="text2" presStyleLbl="fgAcc2" presStyleIdx="0" presStyleCnt="2" custScaleX="152696" custScaleY="105498" custLinFactNeighborX="3817" custLinFactNeighborY="-393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ABC216BD-0F82-4739-9A73-8D8758FE4BB1}" type="pres">
      <dgm:prSet presAssocID="{55E90696-728B-4A2B-A11C-E90C8D06AEEA}" presName="hierChild3" presStyleCnt="0"/>
      <dgm:spPr/>
      <dgm:t>
        <a:bodyPr/>
        <a:lstStyle/>
        <a:p>
          <a:endParaRPr lang="zh-TW" altLang="en-US"/>
        </a:p>
      </dgm:t>
    </dgm:pt>
    <dgm:pt modelId="{DBDF39F8-730A-4903-9725-5C7847F515B7}" type="pres">
      <dgm:prSet presAssocID="{1C0C4256-5476-4052-88DD-979C531E932A}" presName="Name17" presStyleLbl="parChTrans1D3" presStyleIdx="0" presStyleCnt="3"/>
      <dgm:spPr/>
      <dgm:t>
        <a:bodyPr/>
        <a:lstStyle/>
        <a:p>
          <a:endParaRPr lang="zh-TW" altLang="en-US"/>
        </a:p>
      </dgm:t>
    </dgm:pt>
    <dgm:pt modelId="{92436342-2DF2-4FA7-B084-CB8C98FB1B19}" type="pres">
      <dgm:prSet presAssocID="{4253CDA1-114B-4A7E-983C-F50C8ADF253A}" presName="hierRoot3" presStyleCnt="0"/>
      <dgm:spPr/>
    </dgm:pt>
    <dgm:pt modelId="{1A6D898F-92DB-4328-B5C1-4C6A76BAF908}" type="pres">
      <dgm:prSet presAssocID="{4253CDA1-114B-4A7E-983C-F50C8ADF253A}" presName="composite3" presStyleCnt="0"/>
      <dgm:spPr/>
    </dgm:pt>
    <dgm:pt modelId="{CFDFD4E7-C70B-49F7-9BF6-6B6F2ECD8CD7}" type="pres">
      <dgm:prSet presAssocID="{4253CDA1-114B-4A7E-983C-F50C8ADF253A}" presName="background3" presStyleLbl="node3" presStyleIdx="0" presStyleCnt="3"/>
      <dgm:spPr/>
    </dgm:pt>
    <dgm:pt modelId="{94DA6A74-C54B-441C-B75C-2C592BD26AAF}" type="pres">
      <dgm:prSet presAssocID="{4253CDA1-114B-4A7E-983C-F50C8ADF253A}" presName="text3" presStyleLbl="fgAcc3" presStyleIdx="0" presStyleCnt="3" custScaleX="129830" custScaleY="17144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2D97343-880C-45AB-97C4-3A12C3A866E8}" type="pres">
      <dgm:prSet presAssocID="{4253CDA1-114B-4A7E-983C-F50C8ADF253A}" presName="hierChild4" presStyleCnt="0"/>
      <dgm:spPr/>
    </dgm:pt>
    <dgm:pt modelId="{3A59C19C-FCC9-4796-9FAD-8F804C4A499A}" type="pres">
      <dgm:prSet presAssocID="{E6FA73FF-0082-4169-8DED-2760971B3C9D}" presName="Name17" presStyleLbl="parChTrans1D3" presStyleIdx="1" presStyleCnt="3"/>
      <dgm:spPr/>
      <dgm:t>
        <a:bodyPr/>
        <a:lstStyle/>
        <a:p>
          <a:endParaRPr lang="zh-TW" altLang="en-US"/>
        </a:p>
      </dgm:t>
    </dgm:pt>
    <dgm:pt modelId="{69C9C183-8509-4F6A-8DA5-772A3DF19CE4}" type="pres">
      <dgm:prSet presAssocID="{153A9D3D-EC19-4DDA-AC35-DAAF9740ED38}" presName="hierRoot3" presStyleCnt="0"/>
      <dgm:spPr/>
    </dgm:pt>
    <dgm:pt modelId="{0B8BA0C7-9461-41B4-8693-E6E3995996D4}" type="pres">
      <dgm:prSet presAssocID="{153A9D3D-EC19-4DDA-AC35-DAAF9740ED38}" presName="composite3" presStyleCnt="0"/>
      <dgm:spPr/>
    </dgm:pt>
    <dgm:pt modelId="{DEF878E1-017F-40AC-B269-973D0B3077A8}" type="pres">
      <dgm:prSet presAssocID="{153A9D3D-EC19-4DDA-AC35-DAAF9740ED38}" presName="background3" presStyleLbl="node3" presStyleIdx="1" presStyleCnt="3"/>
      <dgm:spPr/>
    </dgm:pt>
    <dgm:pt modelId="{EF3D2DFD-66FA-41A4-B1D7-F533B8AB35FD}" type="pres">
      <dgm:prSet presAssocID="{153A9D3D-EC19-4DDA-AC35-DAAF9740ED38}" presName="text3" presStyleLbl="fgAcc3" presStyleIdx="1" presStyleCnt="3" custScaleX="112685" custScaleY="16450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EAFB442-0C20-4E87-9367-B0CE8F547C3F}" type="pres">
      <dgm:prSet presAssocID="{153A9D3D-EC19-4DDA-AC35-DAAF9740ED38}" presName="hierChild4" presStyleCnt="0"/>
      <dgm:spPr/>
    </dgm:pt>
    <dgm:pt modelId="{43EE94FD-0C11-4B1D-8C27-9F5CE4C75D7F}" type="pres">
      <dgm:prSet presAssocID="{5A22105A-92F8-4BDE-AAED-B8344AFC192F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69"/>
              </a:lnTo>
              <a:lnTo>
                <a:pt x="2131092" y="166469"/>
              </a:lnTo>
              <a:lnTo>
                <a:pt x="2131092" y="244279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6A1F131B-C490-4E2D-BA28-4F4B1D526686}" type="pres">
      <dgm:prSet presAssocID="{30247B48-5927-4F4C-96D6-AC8A6A9DBF04}" presName="hierRoot2" presStyleCnt="0"/>
      <dgm:spPr/>
      <dgm:t>
        <a:bodyPr/>
        <a:lstStyle/>
        <a:p>
          <a:endParaRPr lang="zh-TW" altLang="en-US"/>
        </a:p>
      </dgm:t>
    </dgm:pt>
    <dgm:pt modelId="{ADCD4373-6DCF-419E-BB1B-1229C351E5AC}" type="pres">
      <dgm:prSet presAssocID="{30247B48-5927-4F4C-96D6-AC8A6A9DBF04}" presName="composite2" presStyleCnt="0"/>
      <dgm:spPr/>
      <dgm:t>
        <a:bodyPr/>
        <a:lstStyle/>
        <a:p>
          <a:endParaRPr lang="zh-TW" altLang="en-US"/>
        </a:p>
      </dgm:t>
    </dgm:pt>
    <dgm:pt modelId="{35A54291-803D-41F9-A021-006CD89F8027}" type="pres">
      <dgm:prSet presAssocID="{30247B48-5927-4F4C-96D6-AC8A6A9DBF04}" presName="background2" presStyleLbl="node2" presStyleIdx="1" presStyleCnt="2"/>
      <dgm:spPr>
        <a:xfrm>
          <a:off x="5279249" y="763098"/>
          <a:ext cx="3137774" cy="723235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09AB27CE-53B4-40FD-A431-E9B50E6C5F2D}" type="pres">
      <dgm:prSet presAssocID="{30247B48-5927-4F4C-96D6-AC8A6A9DBF04}" presName="text2" presStyleLbl="fgAcc2" presStyleIdx="1" presStyleCnt="2" custScaleX="166517" custScaleY="101979" custLinFactNeighborX="-12170" custLinFactNeighborY="-3857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973E57F8-38DE-433D-83F1-4AF46B49D32A}" type="pres">
      <dgm:prSet presAssocID="{30247B48-5927-4F4C-96D6-AC8A6A9DBF04}" presName="hierChild3" presStyleCnt="0"/>
      <dgm:spPr/>
      <dgm:t>
        <a:bodyPr/>
        <a:lstStyle/>
        <a:p>
          <a:endParaRPr lang="zh-TW" altLang="en-US"/>
        </a:p>
      </dgm:t>
    </dgm:pt>
    <dgm:pt modelId="{14FCC9C0-8E2C-423A-8E2D-0259B2AA0EA7}" type="pres">
      <dgm:prSet presAssocID="{1279E8FB-8D45-477C-A548-D5F1918BC0D5}" presName="Name17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279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C74895CC-B16B-47C7-AECC-90D5CDF0DFA5}" type="pres">
      <dgm:prSet presAssocID="{0E7F66E2-1C8C-42B1-8B13-54D08DFAE961}" presName="hierRoot3" presStyleCnt="0"/>
      <dgm:spPr/>
      <dgm:t>
        <a:bodyPr/>
        <a:lstStyle/>
        <a:p>
          <a:endParaRPr lang="zh-TW" altLang="en-US"/>
        </a:p>
      </dgm:t>
    </dgm:pt>
    <dgm:pt modelId="{A6D19BC5-E97D-43FE-9710-454606630713}" type="pres">
      <dgm:prSet presAssocID="{0E7F66E2-1C8C-42B1-8B13-54D08DFAE961}" presName="composite3" presStyleCnt="0"/>
      <dgm:spPr/>
      <dgm:t>
        <a:bodyPr/>
        <a:lstStyle/>
        <a:p>
          <a:endParaRPr lang="zh-TW" altLang="en-US"/>
        </a:p>
      </dgm:t>
    </dgm:pt>
    <dgm:pt modelId="{ECD0E2C9-7BC7-4A76-9375-5547E45E6C09}" type="pres">
      <dgm:prSet presAssocID="{0E7F66E2-1C8C-42B1-8B13-54D08DFAE961}" presName="background3" presStyleLbl="node3" presStyleIdx="2" presStyleCnt="3"/>
      <dgm:spPr>
        <a:xfrm>
          <a:off x="5158376" y="1725272"/>
          <a:ext cx="3379520" cy="1302906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8C721137-DCD5-4994-A5EF-61FE23FF2345}" type="pres">
      <dgm:prSet presAssocID="{0E7F66E2-1C8C-42B1-8B13-54D08DFAE961}" presName="text3" presStyleLbl="fgAcc3" presStyleIdx="2" presStyleCnt="3" custScaleX="262796" custScaleY="98056" custLinFactNeighborX="-1073" custLinFactNeighborY="-5717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88BE3291-2A13-4448-AFA8-7E6E141C532B}" type="pres">
      <dgm:prSet presAssocID="{0E7F66E2-1C8C-42B1-8B13-54D08DFAE961}" presName="hierChild4" presStyleCnt="0"/>
      <dgm:spPr/>
      <dgm:t>
        <a:bodyPr/>
        <a:lstStyle/>
        <a:p>
          <a:endParaRPr lang="zh-TW" altLang="en-US"/>
        </a:p>
      </dgm:t>
    </dgm:pt>
    <dgm:pt modelId="{B67F4DC1-EB22-4FEF-A8AA-9019B1D04A1E}" type="pres">
      <dgm:prSet presAssocID="{731CAEBE-ECBE-418E-9616-1B7FB4B31C01}" presName="Name23" presStyleLbl="parChTrans1D4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952"/>
              </a:lnTo>
              <a:lnTo>
                <a:pt x="45728" y="232952"/>
              </a:lnTo>
              <a:lnTo>
                <a:pt x="45728" y="310762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29ED80FD-B82C-42A7-AA48-28D1588AD226}" type="pres">
      <dgm:prSet presAssocID="{1BCA27ED-728B-484A-B676-0A2E0E86A2D2}" presName="hierRoot4" presStyleCnt="0"/>
      <dgm:spPr/>
      <dgm:t>
        <a:bodyPr/>
        <a:lstStyle/>
        <a:p>
          <a:endParaRPr lang="zh-TW" altLang="en-US"/>
        </a:p>
      </dgm:t>
    </dgm:pt>
    <dgm:pt modelId="{8BBB8073-EF36-4AF7-8DB8-D28B43C2E425}" type="pres">
      <dgm:prSet presAssocID="{1BCA27ED-728B-484A-B676-0A2E0E86A2D2}" presName="composite4" presStyleCnt="0"/>
      <dgm:spPr/>
      <dgm:t>
        <a:bodyPr/>
        <a:lstStyle/>
        <a:p>
          <a:endParaRPr lang="zh-TW" altLang="en-US"/>
        </a:p>
      </dgm:t>
    </dgm:pt>
    <dgm:pt modelId="{1B7D7F32-E243-489B-ADD6-B59223DE41A5}" type="pres">
      <dgm:prSet presAssocID="{1BCA27ED-728B-484A-B676-0A2E0E86A2D2}" presName="background4" presStyleLbl="node4" presStyleIdx="0" presStyleCnt="1"/>
      <dgm:spPr>
        <a:xfrm>
          <a:off x="5889410" y="3332146"/>
          <a:ext cx="1917469" cy="525002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694B0916-1076-4DA9-87F2-8A37559736C2}" type="pres">
      <dgm:prSet presAssocID="{1BCA27ED-728B-484A-B676-0A2E0E86A2D2}" presName="text4" presStyleLbl="fgAcc4" presStyleIdx="0" presStyleCnt="1" custScaleX="185764" custScaleY="69705" custLinFactNeighborX="-9211" custLinFactNeighborY="-6255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49056C50-C7D3-4063-A59A-FF9D64588FF2}" type="pres">
      <dgm:prSet presAssocID="{1BCA27ED-728B-484A-B676-0A2E0E86A2D2}" presName="hierChild5" presStyleCnt="0"/>
      <dgm:spPr/>
      <dgm:t>
        <a:bodyPr/>
        <a:lstStyle/>
        <a:p>
          <a:endParaRPr lang="zh-TW" altLang="en-US"/>
        </a:p>
      </dgm:t>
    </dgm:pt>
  </dgm:ptLst>
  <dgm:cxnLst>
    <dgm:cxn modelId="{B8640404-094F-4C2F-9045-37ABA194DB1B}" type="presOf" srcId="{4253CDA1-114B-4A7E-983C-F50C8ADF253A}" destId="{94DA6A74-C54B-441C-B75C-2C592BD26AAF}" srcOrd="0" destOrd="0" presId="urn:microsoft.com/office/officeart/2005/8/layout/hierarchy1"/>
    <dgm:cxn modelId="{34487077-45F5-452C-AE92-010C27A208F4}" srcId="{55E90696-728B-4A2B-A11C-E90C8D06AEEA}" destId="{153A9D3D-EC19-4DDA-AC35-DAAF9740ED38}" srcOrd="1" destOrd="0" parTransId="{E6FA73FF-0082-4169-8DED-2760971B3C9D}" sibTransId="{C5032CF1-4263-46FF-A259-50CF13662E29}"/>
    <dgm:cxn modelId="{B3DBA411-7495-4716-80CD-9AE21BBF7053}" srcId="{0E7F66E2-1C8C-42B1-8B13-54D08DFAE961}" destId="{1BCA27ED-728B-484A-B676-0A2E0E86A2D2}" srcOrd="0" destOrd="0" parTransId="{731CAEBE-ECBE-418E-9616-1B7FB4B31C01}" sibTransId="{87B33254-5B2A-4151-996D-CACD27A4A8D2}"/>
    <dgm:cxn modelId="{D79B4F49-BEAC-4C58-A638-D8BB6AB55497}" type="presOf" srcId="{1BCA27ED-728B-484A-B676-0A2E0E86A2D2}" destId="{694B0916-1076-4DA9-87F2-8A37559736C2}" srcOrd="0" destOrd="0" presId="urn:microsoft.com/office/officeart/2005/8/layout/hierarchy1"/>
    <dgm:cxn modelId="{0AE7B06F-7F7B-49CD-8012-7D5C11F091C2}" type="presOf" srcId="{30247B48-5927-4F4C-96D6-AC8A6A9DBF04}" destId="{09AB27CE-53B4-40FD-A431-E9B50E6C5F2D}" srcOrd="0" destOrd="0" presId="urn:microsoft.com/office/officeart/2005/8/layout/hierarchy1"/>
    <dgm:cxn modelId="{688E705F-B340-4F8D-B558-487C77DE5663}" type="presOf" srcId="{153A9D3D-EC19-4DDA-AC35-DAAF9740ED38}" destId="{EF3D2DFD-66FA-41A4-B1D7-F533B8AB35FD}" srcOrd="0" destOrd="0" presId="urn:microsoft.com/office/officeart/2005/8/layout/hierarchy1"/>
    <dgm:cxn modelId="{35652554-77EB-4348-9E4E-5FAEFBD884E7}" type="presOf" srcId="{5A22105A-92F8-4BDE-AAED-B8344AFC192F}" destId="{43EE94FD-0C11-4B1D-8C27-9F5CE4C75D7F}" srcOrd="0" destOrd="0" presId="urn:microsoft.com/office/officeart/2005/8/layout/hierarchy1"/>
    <dgm:cxn modelId="{75C3C314-1A9E-4563-9443-22CF9CBB30A9}" type="presOf" srcId="{E6FA73FF-0082-4169-8DED-2760971B3C9D}" destId="{3A59C19C-FCC9-4796-9FAD-8F804C4A499A}" srcOrd="0" destOrd="0" presId="urn:microsoft.com/office/officeart/2005/8/layout/hierarchy1"/>
    <dgm:cxn modelId="{482A4164-C3BE-45F8-B1CF-60A0882E7CA5}" type="presOf" srcId="{0E7F66E2-1C8C-42B1-8B13-54D08DFAE961}" destId="{8C721137-DCD5-4994-A5EF-61FE23FF2345}" srcOrd="0" destOrd="0" presId="urn:microsoft.com/office/officeart/2005/8/layout/hierarchy1"/>
    <dgm:cxn modelId="{7DC6C90D-F43E-4980-8E75-A47D2DE75D56}" srcId="{391C16D8-E876-49C1-8D59-F089BE966B08}" destId="{30247B48-5927-4F4C-96D6-AC8A6A9DBF04}" srcOrd="1" destOrd="0" parTransId="{5A22105A-92F8-4BDE-AAED-B8344AFC192F}" sibTransId="{3311E069-535D-4CEC-BD1C-F43CCBADF363}"/>
    <dgm:cxn modelId="{58114DA2-B8DB-41EE-BEB5-26F8D148AD79}" type="presOf" srcId="{1C0C4256-5476-4052-88DD-979C531E932A}" destId="{DBDF39F8-730A-4903-9725-5C7847F515B7}" srcOrd="0" destOrd="0" presId="urn:microsoft.com/office/officeart/2005/8/layout/hierarchy1"/>
    <dgm:cxn modelId="{23667B51-CA93-4C3A-8FC3-AED29E909091}" type="presOf" srcId="{391C16D8-E876-49C1-8D59-F089BE966B08}" destId="{A1E07610-C40E-4BA4-9C88-9B2234C5ACC8}" srcOrd="0" destOrd="0" presId="urn:microsoft.com/office/officeart/2005/8/layout/hierarchy1"/>
    <dgm:cxn modelId="{570F5E43-C544-456C-98FA-47AC5A368906}" srcId="{391C16D8-E876-49C1-8D59-F089BE966B08}" destId="{55E90696-728B-4A2B-A11C-E90C8D06AEEA}" srcOrd="0" destOrd="0" parTransId="{CBC3C4F2-855D-4AC1-BE23-45D26DD2A1FD}" sibTransId="{70B44230-6423-490D-9CF2-4D4D9EDBD0B2}"/>
    <dgm:cxn modelId="{F6D68DE3-FE76-4CF7-AB59-65B194CD4B95}" type="presOf" srcId="{1279E8FB-8D45-477C-A548-D5F1918BC0D5}" destId="{14FCC9C0-8E2C-423A-8E2D-0259B2AA0EA7}" srcOrd="0" destOrd="0" presId="urn:microsoft.com/office/officeart/2005/8/layout/hierarchy1"/>
    <dgm:cxn modelId="{972F74D8-D191-4EA6-9AD7-80B9511FD98D}" srcId="{30247B48-5927-4F4C-96D6-AC8A6A9DBF04}" destId="{0E7F66E2-1C8C-42B1-8B13-54D08DFAE961}" srcOrd="0" destOrd="0" parTransId="{1279E8FB-8D45-477C-A548-D5F1918BC0D5}" sibTransId="{83A7E4D3-5B8B-4966-A80F-0A9897CC097E}"/>
    <dgm:cxn modelId="{80A56549-1A9C-47BD-A3E9-F32741905D51}" srcId="{B68E367E-6B14-43F3-A3A3-FEDA6C94D387}" destId="{391C16D8-E876-49C1-8D59-F089BE966B08}" srcOrd="0" destOrd="0" parTransId="{80E1E364-F95D-4534-B00E-1798F45CA8D5}" sibTransId="{D98F1A43-81E4-4EB6-B81B-E98DB6553D14}"/>
    <dgm:cxn modelId="{360AAC06-B0C4-4144-B94C-956BA9BD565A}" type="presOf" srcId="{55E90696-728B-4A2B-A11C-E90C8D06AEEA}" destId="{EB196D5F-A4D9-4569-AF64-BFD3FABB7B31}" srcOrd="0" destOrd="0" presId="urn:microsoft.com/office/officeart/2005/8/layout/hierarchy1"/>
    <dgm:cxn modelId="{926AB496-46A7-41CB-95EE-F1502D503E74}" type="presOf" srcId="{CBC3C4F2-855D-4AC1-BE23-45D26DD2A1FD}" destId="{17D24AB2-7E2B-44A6-94B6-E54E0CA5CECB}" srcOrd="0" destOrd="0" presId="urn:microsoft.com/office/officeart/2005/8/layout/hierarchy1"/>
    <dgm:cxn modelId="{40E32C61-E6A3-4066-979E-A4A4BE7A74AE}" srcId="{55E90696-728B-4A2B-A11C-E90C8D06AEEA}" destId="{4253CDA1-114B-4A7E-983C-F50C8ADF253A}" srcOrd="0" destOrd="0" parTransId="{1C0C4256-5476-4052-88DD-979C531E932A}" sibTransId="{3C2C2E59-AEDA-48C0-A070-8412AEA39089}"/>
    <dgm:cxn modelId="{37A7DB13-9675-4DE0-B165-FE1BFB858265}" type="presOf" srcId="{B68E367E-6B14-43F3-A3A3-FEDA6C94D387}" destId="{F9EB90A7-A7AE-49F9-9BE7-E20C088EF551}" srcOrd="0" destOrd="0" presId="urn:microsoft.com/office/officeart/2005/8/layout/hierarchy1"/>
    <dgm:cxn modelId="{170F4B95-C767-4B33-9FE1-667495CFA6E6}" type="presOf" srcId="{731CAEBE-ECBE-418E-9616-1B7FB4B31C01}" destId="{B67F4DC1-EB22-4FEF-A8AA-9019B1D04A1E}" srcOrd="0" destOrd="0" presId="urn:microsoft.com/office/officeart/2005/8/layout/hierarchy1"/>
    <dgm:cxn modelId="{3B595AB2-A69B-4BE0-A1C5-C7E16CA336C6}" type="presParOf" srcId="{F9EB90A7-A7AE-49F9-9BE7-E20C088EF551}" destId="{FA309A9A-BCAA-4E7E-B0C5-50AC0C619191}" srcOrd="0" destOrd="0" presId="urn:microsoft.com/office/officeart/2005/8/layout/hierarchy1"/>
    <dgm:cxn modelId="{45324E0E-3616-4B57-9A5A-5B7CA2473BB2}" type="presParOf" srcId="{FA309A9A-BCAA-4E7E-B0C5-50AC0C619191}" destId="{58D47C2E-1D34-4355-A972-3D914DBB40E8}" srcOrd="0" destOrd="0" presId="urn:microsoft.com/office/officeart/2005/8/layout/hierarchy1"/>
    <dgm:cxn modelId="{763DB4EB-357D-4FF2-AAE8-E3D93C431F30}" type="presParOf" srcId="{58D47C2E-1D34-4355-A972-3D914DBB40E8}" destId="{C2479F29-F23D-4878-B7BE-493CDA0B82AB}" srcOrd="0" destOrd="0" presId="urn:microsoft.com/office/officeart/2005/8/layout/hierarchy1"/>
    <dgm:cxn modelId="{87D2945A-9ACD-49DB-96C3-EFC955215DD6}" type="presParOf" srcId="{58D47C2E-1D34-4355-A972-3D914DBB40E8}" destId="{A1E07610-C40E-4BA4-9C88-9B2234C5ACC8}" srcOrd="1" destOrd="0" presId="urn:microsoft.com/office/officeart/2005/8/layout/hierarchy1"/>
    <dgm:cxn modelId="{40422A6E-5E96-4B87-9AB1-C93AF9695C2C}" type="presParOf" srcId="{FA309A9A-BCAA-4E7E-B0C5-50AC0C619191}" destId="{22DC20E2-A7EA-4ACD-B6EF-93F4B9F25007}" srcOrd="1" destOrd="0" presId="urn:microsoft.com/office/officeart/2005/8/layout/hierarchy1"/>
    <dgm:cxn modelId="{53F79A10-F829-434A-B3A7-AC1460383337}" type="presParOf" srcId="{22DC20E2-A7EA-4ACD-B6EF-93F4B9F25007}" destId="{17D24AB2-7E2B-44A6-94B6-E54E0CA5CECB}" srcOrd="0" destOrd="0" presId="urn:microsoft.com/office/officeart/2005/8/layout/hierarchy1"/>
    <dgm:cxn modelId="{1B975F86-91C0-4899-9578-AC23B5D6FE08}" type="presParOf" srcId="{22DC20E2-A7EA-4ACD-B6EF-93F4B9F25007}" destId="{1584A88F-A717-45EB-ACFA-7AB0BAF97E42}" srcOrd="1" destOrd="0" presId="urn:microsoft.com/office/officeart/2005/8/layout/hierarchy1"/>
    <dgm:cxn modelId="{ED8285DC-1A29-4B46-9877-6BBF741A0054}" type="presParOf" srcId="{1584A88F-A717-45EB-ACFA-7AB0BAF97E42}" destId="{260AF5FE-E389-491C-9A6B-79711C282B55}" srcOrd="0" destOrd="0" presId="urn:microsoft.com/office/officeart/2005/8/layout/hierarchy1"/>
    <dgm:cxn modelId="{25CD1AB5-BF63-48D2-8417-6AA0FA5774E2}" type="presParOf" srcId="{260AF5FE-E389-491C-9A6B-79711C282B55}" destId="{BF83A3B7-BFF2-4EAE-AD31-EC233A4D4444}" srcOrd="0" destOrd="0" presId="urn:microsoft.com/office/officeart/2005/8/layout/hierarchy1"/>
    <dgm:cxn modelId="{30C2800A-76A7-4B6C-8AA6-A7CA05A0FB17}" type="presParOf" srcId="{260AF5FE-E389-491C-9A6B-79711C282B55}" destId="{EB196D5F-A4D9-4569-AF64-BFD3FABB7B31}" srcOrd="1" destOrd="0" presId="urn:microsoft.com/office/officeart/2005/8/layout/hierarchy1"/>
    <dgm:cxn modelId="{0CD0644C-2A7A-42DB-95E4-3091B66D1703}" type="presParOf" srcId="{1584A88F-A717-45EB-ACFA-7AB0BAF97E42}" destId="{ABC216BD-0F82-4739-9A73-8D8758FE4BB1}" srcOrd="1" destOrd="0" presId="urn:microsoft.com/office/officeart/2005/8/layout/hierarchy1"/>
    <dgm:cxn modelId="{018141B7-0A11-4832-B27B-1E4A16DFD6DB}" type="presParOf" srcId="{ABC216BD-0F82-4739-9A73-8D8758FE4BB1}" destId="{DBDF39F8-730A-4903-9725-5C7847F515B7}" srcOrd="0" destOrd="0" presId="urn:microsoft.com/office/officeart/2005/8/layout/hierarchy1"/>
    <dgm:cxn modelId="{1E82EF64-9303-4AA5-B7D8-6B10C89564B3}" type="presParOf" srcId="{ABC216BD-0F82-4739-9A73-8D8758FE4BB1}" destId="{92436342-2DF2-4FA7-B084-CB8C98FB1B19}" srcOrd="1" destOrd="0" presId="urn:microsoft.com/office/officeart/2005/8/layout/hierarchy1"/>
    <dgm:cxn modelId="{FA39B9F4-FA54-48C5-8892-376D1425868F}" type="presParOf" srcId="{92436342-2DF2-4FA7-B084-CB8C98FB1B19}" destId="{1A6D898F-92DB-4328-B5C1-4C6A76BAF908}" srcOrd="0" destOrd="0" presId="urn:microsoft.com/office/officeart/2005/8/layout/hierarchy1"/>
    <dgm:cxn modelId="{A6505CE4-CA05-4409-8AEE-35633B5E479B}" type="presParOf" srcId="{1A6D898F-92DB-4328-B5C1-4C6A76BAF908}" destId="{CFDFD4E7-C70B-49F7-9BF6-6B6F2ECD8CD7}" srcOrd="0" destOrd="0" presId="urn:microsoft.com/office/officeart/2005/8/layout/hierarchy1"/>
    <dgm:cxn modelId="{3B44F73B-5BE7-4168-959F-2AEFAE9F5226}" type="presParOf" srcId="{1A6D898F-92DB-4328-B5C1-4C6A76BAF908}" destId="{94DA6A74-C54B-441C-B75C-2C592BD26AAF}" srcOrd="1" destOrd="0" presId="urn:microsoft.com/office/officeart/2005/8/layout/hierarchy1"/>
    <dgm:cxn modelId="{668E815E-D16F-456A-8280-F990954322C8}" type="presParOf" srcId="{92436342-2DF2-4FA7-B084-CB8C98FB1B19}" destId="{12D97343-880C-45AB-97C4-3A12C3A866E8}" srcOrd="1" destOrd="0" presId="urn:microsoft.com/office/officeart/2005/8/layout/hierarchy1"/>
    <dgm:cxn modelId="{9007C896-FAF5-48BA-B015-9C4A60128562}" type="presParOf" srcId="{ABC216BD-0F82-4739-9A73-8D8758FE4BB1}" destId="{3A59C19C-FCC9-4796-9FAD-8F804C4A499A}" srcOrd="2" destOrd="0" presId="urn:microsoft.com/office/officeart/2005/8/layout/hierarchy1"/>
    <dgm:cxn modelId="{D255779C-51FC-4F35-8D70-F0E40854F867}" type="presParOf" srcId="{ABC216BD-0F82-4739-9A73-8D8758FE4BB1}" destId="{69C9C183-8509-4F6A-8DA5-772A3DF19CE4}" srcOrd="3" destOrd="0" presId="urn:microsoft.com/office/officeart/2005/8/layout/hierarchy1"/>
    <dgm:cxn modelId="{1264EC41-95E4-4D5F-909C-20C06B771BB7}" type="presParOf" srcId="{69C9C183-8509-4F6A-8DA5-772A3DF19CE4}" destId="{0B8BA0C7-9461-41B4-8693-E6E3995996D4}" srcOrd="0" destOrd="0" presId="urn:microsoft.com/office/officeart/2005/8/layout/hierarchy1"/>
    <dgm:cxn modelId="{BEAAC9FD-4E42-45C5-A227-1E4F45527837}" type="presParOf" srcId="{0B8BA0C7-9461-41B4-8693-E6E3995996D4}" destId="{DEF878E1-017F-40AC-B269-973D0B3077A8}" srcOrd="0" destOrd="0" presId="urn:microsoft.com/office/officeart/2005/8/layout/hierarchy1"/>
    <dgm:cxn modelId="{31CF1FBD-5FAE-4A7E-B206-C6FA0EDD3ACE}" type="presParOf" srcId="{0B8BA0C7-9461-41B4-8693-E6E3995996D4}" destId="{EF3D2DFD-66FA-41A4-B1D7-F533B8AB35FD}" srcOrd="1" destOrd="0" presId="urn:microsoft.com/office/officeart/2005/8/layout/hierarchy1"/>
    <dgm:cxn modelId="{38CAA8FC-C264-4CC4-A80E-23591CAAA72C}" type="presParOf" srcId="{69C9C183-8509-4F6A-8DA5-772A3DF19CE4}" destId="{6EAFB442-0C20-4E87-9367-B0CE8F547C3F}" srcOrd="1" destOrd="0" presId="urn:microsoft.com/office/officeart/2005/8/layout/hierarchy1"/>
    <dgm:cxn modelId="{4531D7D5-2A18-48B0-BC54-15D33B64B3B2}" type="presParOf" srcId="{22DC20E2-A7EA-4ACD-B6EF-93F4B9F25007}" destId="{43EE94FD-0C11-4B1D-8C27-9F5CE4C75D7F}" srcOrd="2" destOrd="0" presId="urn:microsoft.com/office/officeart/2005/8/layout/hierarchy1"/>
    <dgm:cxn modelId="{AEB798E7-3819-42B7-ACA4-6312C5321AFC}" type="presParOf" srcId="{22DC20E2-A7EA-4ACD-B6EF-93F4B9F25007}" destId="{6A1F131B-C490-4E2D-BA28-4F4B1D526686}" srcOrd="3" destOrd="0" presId="urn:microsoft.com/office/officeart/2005/8/layout/hierarchy1"/>
    <dgm:cxn modelId="{6F5DE680-9E28-4BA5-8D90-A74B6BEA110A}" type="presParOf" srcId="{6A1F131B-C490-4E2D-BA28-4F4B1D526686}" destId="{ADCD4373-6DCF-419E-BB1B-1229C351E5AC}" srcOrd="0" destOrd="0" presId="urn:microsoft.com/office/officeart/2005/8/layout/hierarchy1"/>
    <dgm:cxn modelId="{86D5D20C-0275-449B-96AC-D3A69B84973D}" type="presParOf" srcId="{ADCD4373-6DCF-419E-BB1B-1229C351E5AC}" destId="{35A54291-803D-41F9-A021-006CD89F8027}" srcOrd="0" destOrd="0" presId="urn:microsoft.com/office/officeart/2005/8/layout/hierarchy1"/>
    <dgm:cxn modelId="{2901A2DA-DC55-476C-894B-DE200EB1C8BF}" type="presParOf" srcId="{ADCD4373-6DCF-419E-BB1B-1229C351E5AC}" destId="{09AB27CE-53B4-40FD-A431-E9B50E6C5F2D}" srcOrd="1" destOrd="0" presId="urn:microsoft.com/office/officeart/2005/8/layout/hierarchy1"/>
    <dgm:cxn modelId="{280E509A-EC8F-4407-A0DC-95ADB76F49B9}" type="presParOf" srcId="{6A1F131B-C490-4E2D-BA28-4F4B1D526686}" destId="{973E57F8-38DE-433D-83F1-4AF46B49D32A}" srcOrd="1" destOrd="0" presId="urn:microsoft.com/office/officeart/2005/8/layout/hierarchy1"/>
    <dgm:cxn modelId="{5150A74D-E136-491B-9846-1B6880573572}" type="presParOf" srcId="{973E57F8-38DE-433D-83F1-4AF46B49D32A}" destId="{14FCC9C0-8E2C-423A-8E2D-0259B2AA0EA7}" srcOrd="0" destOrd="0" presId="urn:microsoft.com/office/officeart/2005/8/layout/hierarchy1"/>
    <dgm:cxn modelId="{710138E3-CAAE-41D3-A69D-737DB23EFC26}" type="presParOf" srcId="{973E57F8-38DE-433D-83F1-4AF46B49D32A}" destId="{C74895CC-B16B-47C7-AECC-90D5CDF0DFA5}" srcOrd="1" destOrd="0" presId="urn:microsoft.com/office/officeart/2005/8/layout/hierarchy1"/>
    <dgm:cxn modelId="{37EFABDA-B77F-43B1-B411-D832638D6EA1}" type="presParOf" srcId="{C74895CC-B16B-47C7-AECC-90D5CDF0DFA5}" destId="{A6D19BC5-E97D-43FE-9710-454606630713}" srcOrd="0" destOrd="0" presId="urn:microsoft.com/office/officeart/2005/8/layout/hierarchy1"/>
    <dgm:cxn modelId="{694EAB9E-FE89-4075-9309-4214A943B590}" type="presParOf" srcId="{A6D19BC5-E97D-43FE-9710-454606630713}" destId="{ECD0E2C9-7BC7-4A76-9375-5547E45E6C09}" srcOrd="0" destOrd="0" presId="urn:microsoft.com/office/officeart/2005/8/layout/hierarchy1"/>
    <dgm:cxn modelId="{C0FE6F42-98AF-4C10-88BA-5FCA2B5D7ACF}" type="presParOf" srcId="{A6D19BC5-E97D-43FE-9710-454606630713}" destId="{8C721137-DCD5-4994-A5EF-61FE23FF2345}" srcOrd="1" destOrd="0" presId="urn:microsoft.com/office/officeart/2005/8/layout/hierarchy1"/>
    <dgm:cxn modelId="{7EF3D728-1848-441F-8EAA-7FB7BC21DD98}" type="presParOf" srcId="{C74895CC-B16B-47C7-AECC-90D5CDF0DFA5}" destId="{88BE3291-2A13-4448-AFA8-7E6E141C532B}" srcOrd="1" destOrd="0" presId="urn:microsoft.com/office/officeart/2005/8/layout/hierarchy1"/>
    <dgm:cxn modelId="{C5F93094-F238-40BC-B04B-4B4A0EEEE8F6}" type="presParOf" srcId="{88BE3291-2A13-4448-AFA8-7E6E141C532B}" destId="{B67F4DC1-EB22-4FEF-A8AA-9019B1D04A1E}" srcOrd="0" destOrd="0" presId="urn:microsoft.com/office/officeart/2005/8/layout/hierarchy1"/>
    <dgm:cxn modelId="{83866123-B236-4290-B634-F83D21B7EF44}" type="presParOf" srcId="{88BE3291-2A13-4448-AFA8-7E6E141C532B}" destId="{29ED80FD-B82C-42A7-AA48-28D1588AD226}" srcOrd="1" destOrd="0" presId="urn:microsoft.com/office/officeart/2005/8/layout/hierarchy1"/>
    <dgm:cxn modelId="{4827313D-1ED5-4FE0-B388-03A112B74B01}" type="presParOf" srcId="{29ED80FD-B82C-42A7-AA48-28D1588AD226}" destId="{8BBB8073-EF36-4AF7-8DB8-D28B43C2E425}" srcOrd="0" destOrd="0" presId="urn:microsoft.com/office/officeart/2005/8/layout/hierarchy1"/>
    <dgm:cxn modelId="{B89C9F27-9E97-48C2-9622-BA9A72ECFA18}" type="presParOf" srcId="{8BBB8073-EF36-4AF7-8DB8-D28B43C2E425}" destId="{1B7D7F32-E243-489B-ADD6-B59223DE41A5}" srcOrd="0" destOrd="0" presId="urn:microsoft.com/office/officeart/2005/8/layout/hierarchy1"/>
    <dgm:cxn modelId="{9F6958AF-F4CB-4A40-AD6A-24E6B7BF1925}" type="presParOf" srcId="{8BBB8073-EF36-4AF7-8DB8-D28B43C2E425}" destId="{694B0916-1076-4DA9-87F2-8A37559736C2}" srcOrd="1" destOrd="0" presId="urn:microsoft.com/office/officeart/2005/8/layout/hierarchy1"/>
    <dgm:cxn modelId="{73AADD20-67E9-4F8E-8A68-E33D28CADEB4}" type="presParOf" srcId="{29ED80FD-B82C-42A7-AA48-28D1588AD226}" destId="{49056C50-C7D3-4063-A59A-FF9D64588F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F4DC1-EB22-4FEF-A8AA-9019B1D04A1E}">
      <dsp:nvSpPr>
        <dsp:cNvPr id="0" name=""/>
        <dsp:cNvSpPr/>
      </dsp:nvSpPr>
      <dsp:spPr>
        <a:xfrm>
          <a:off x="6039809" y="3804895"/>
          <a:ext cx="120088" cy="378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952"/>
              </a:lnTo>
              <a:lnTo>
                <a:pt x="45728" y="232952"/>
              </a:lnTo>
              <a:lnTo>
                <a:pt x="45728" y="3107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CC9C0-8E2C-423A-8E2D-0259B2AA0EA7}">
      <dsp:nvSpPr>
        <dsp:cNvPr id="0" name=""/>
        <dsp:cNvSpPr/>
      </dsp:nvSpPr>
      <dsp:spPr>
        <a:xfrm>
          <a:off x="5996145" y="2631198"/>
          <a:ext cx="163752" cy="254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E94FD-0C11-4B1D-8C27-9F5CE4C75D7F}">
      <dsp:nvSpPr>
        <dsp:cNvPr id="0" name=""/>
        <dsp:cNvSpPr/>
      </dsp:nvSpPr>
      <dsp:spPr>
        <a:xfrm>
          <a:off x="4127385" y="1385761"/>
          <a:ext cx="1868759" cy="289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69"/>
              </a:lnTo>
              <a:lnTo>
                <a:pt x="2131092" y="166469"/>
              </a:lnTo>
              <a:lnTo>
                <a:pt x="2131092" y="244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9C19C-FCC9-4796-9FAD-8F804C4A499A}">
      <dsp:nvSpPr>
        <dsp:cNvPr id="0" name=""/>
        <dsp:cNvSpPr/>
      </dsp:nvSpPr>
      <dsp:spPr>
        <a:xfrm>
          <a:off x="2011875" y="2657388"/>
          <a:ext cx="1065550" cy="79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719"/>
              </a:lnTo>
              <a:lnTo>
                <a:pt x="1065550" y="660719"/>
              </a:lnTo>
              <a:lnTo>
                <a:pt x="1065550" y="797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F39F8-730A-4903-9725-5C7847F515B7}">
      <dsp:nvSpPr>
        <dsp:cNvPr id="0" name=""/>
        <dsp:cNvSpPr/>
      </dsp:nvSpPr>
      <dsp:spPr>
        <a:xfrm>
          <a:off x="960174" y="2657388"/>
          <a:ext cx="1051701" cy="797421"/>
        </a:xfrm>
        <a:custGeom>
          <a:avLst/>
          <a:gdLst/>
          <a:ahLst/>
          <a:cxnLst/>
          <a:rect l="0" t="0" r="0" b="0"/>
          <a:pathLst>
            <a:path>
              <a:moveTo>
                <a:pt x="1051701" y="0"/>
              </a:moveTo>
              <a:lnTo>
                <a:pt x="1051701" y="660719"/>
              </a:lnTo>
              <a:lnTo>
                <a:pt x="0" y="660719"/>
              </a:lnTo>
              <a:lnTo>
                <a:pt x="0" y="797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24AB2-7E2B-44A6-94B6-E54E0CA5CECB}">
      <dsp:nvSpPr>
        <dsp:cNvPr id="0" name=""/>
        <dsp:cNvSpPr/>
      </dsp:nvSpPr>
      <dsp:spPr>
        <a:xfrm>
          <a:off x="2011875" y="1385761"/>
          <a:ext cx="2115509" cy="283073"/>
        </a:xfrm>
        <a:custGeom>
          <a:avLst/>
          <a:gdLst/>
          <a:ahLst/>
          <a:cxnLst/>
          <a:rect l="0" t="0" r="0" b="0"/>
          <a:pathLst>
            <a:path>
              <a:moveTo>
                <a:pt x="2270428" y="0"/>
              </a:moveTo>
              <a:lnTo>
                <a:pt x="2270428" y="166469"/>
              </a:lnTo>
              <a:lnTo>
                <a:pt x="0" y="166469"/>
              </a:lnTo>
              <a:lnTo>
                <a:pt x="0" y="244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79F29-F23D-4878-B7BE-493CDA0B82AB}">
      <dsp:nvSpPr>
        <dsp:cNvPr id="0" name=""/>
        <dsp:cNvSpPr/>
      </dsp:nvSpPr>
      <dsp:spPr>
        <a:xfrm>
          <a:off x="1678921" y="309895"/>
          <a:ext cx="4896929" cy="1075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07610-C40E-4BA4-9C88-9B2234C5ACC8}">
      <dsp:nvSpPr>
        <dsp:cNvPr id="0" name=""/>
        <dsp:cNvSpPr/>
      </dsp:nvSpPr>
      <dsp:spPr>
        <a:xfrm>
          <a:off x="1842881" y="465658"/>
          <a:ext cx="4896929" cy="1075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中重症確診者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l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1.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通報直屬長官 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</a:p>
        <a:p>
          <a:pPr lvl="0" algn="l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2.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告知服務單位隔離起始日期</a:t>
          </a:r>
        </a:p>
      </dsp:txBody>
      <dsp:txXfrm>
        <a:off x="1874392" y="497169"/>
        <a:ext cx="4833907" cy="1012843"/>
      </dsp:txXfrm>
    </dsp:sp>
    <dsp:sp modelId="{BF83A3B7-BFF2-4EAE-AD31-EC233A4D4444}">
      <dsp:nvSpPr>
        <dsp:cNvPr id="0" name=""/>
        <dsp:cNvSpPr/>
      </dsp:nvSpPr>
      <dsp:spPr>
        <a:xfrm>
          <a:off x="885250" y="1668835"/>
          <a:ext cx="2253251" cy="988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96D5F-A4D9-4569-AF64-BFD3FABB7B31}">
      <dsp:nvSpPr>
        <dsp:cNvPr id="0" name=""/>
        <dsp:cNvSpPr/>
      </dsp:nvSpPr>
      <dsp:spPr>
        <a:xfrm>
          <a:off x="1049210" y="1824597"/>
          <a:ext cx="2253251" cy="988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口頭通報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4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1078164" y="1853551"/>
        <a:ext cx="2195343" cy="930644"/>
      </dsp:txXfrm>
    </dsp:sp>
    <dsp:sp modelId="{CFDFD4E7-C70B-49F7-9BF6-6B6F2ECD8CD7}">
      <dsp:nvSpPr>
        <dsp:cNvPr id="0" name=""/>
        <dsp:cNvSpPr/>
      </dsp:nvSpPr>
      <dsp:spPr>
        <a:xfrm>
          <a:off x="2259" y="3454809"/>
          <a:ext cx="1915830" cy="16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A6A74-C54B-441C-B75C-2C592BD26AAF}">
      <dsp:nvSpPr>
        <dsp:cNvPr id="0" name=""/>
        <dsp:cNvSpPr/>
      </dsp:nvSpPr>
      <dsp:spPr>
        <a:xfrm>
          <a:off x="166219" y="3610572"/>
          <a:ext cx="1915830" cy="16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防疫長</a:t>
          </a: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秘書長</a:t>
          </a: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</a:p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altLang="en-US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中重症確診者為</a:t>
          </a:r>
          <a:r>
            <a:rPr lang="zh-TW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處長級以上</a:t>
          </a:r>
          <a:r>
            <a:rPr lang="en-US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endParaRPr lang="en-US" altLang="zh-TW" sz="12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213272" y="3657625"/>
        <a:ext cx="1821724" cy="1512393"/>
      </dsp:txXfrm>
    </dsp:sp>
    <dsp:sp modelId="{DEF878E1-017F-40AC-B269-973D0B3077A8}">
      <dsp:nvSpPr>
        <dsp:cNvPr id="0" name=""/>
        <dsp:cNvSpPr/>
      </dsp:nvSpPr>
      <dsp:spPr>
        <a:xfrm>
          <a:off x="2246010" y="3454809"/>
          <a:ext cx="1662831" cy="1541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D2DFD-66FA-41A4-B1D7-F533B8AB35FD}">
      <dsp:nvSpPr>
        <dsp:cNvPr id="0" name=""/>
        <dsp:cNvSpPr/>
      </dsp:nvSpPr>
      <dsp:spPr>
        <a:xfrm>
          <a:off x="2409971" y="3610572"/>
          <a:ext cx="1662831" cy="154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人事處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223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分機</a:t>
          </a: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3828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、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3825</a:t>
          </a:r>
          <a:endParaRPr lang="en-US" sz="1400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223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200" kern="120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200" kern="120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中</a:t>
          </a:r>
          <a:r>
            <a:rPr lang="zh-TW" altLang="en-US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重症確診者</a:t>
          </a:r>
          <a:r>
            <a:rPr lang="en-US" altLang="zh-TW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2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2455118" y="3655719"/>
        <a:ext cx="1572537" cy="1451137"/>
      </dsp:txXfrm>
    </dsp:sp>
    <dsp:sp modelId="{35A54291-803D-41F9-A021-006CD89F8027}">
      <dsp:nvSpPr>
        <dsp:cNvPr id="0" name=""/>
        <dsp:cNvSpPr/>
      </dsp:nvSpPr>
      <dsp:spPr>
        <a:xfrm>
          <a:off x="4767545" y="1675619"/>
          <a:ext cx="2457200" cy="95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B27CE-53B4-40FD-A431-E9B50E6C5F2D}">
      <dsp:nvSpPr>
        <dsp:cNvPr id="0" name=""/>
        <dsp:cNvSpPr/>
      </dsp:nvSpPr>
      <dsp:spPr>
        <a:xfrm>
          <a:off x="4931505" y="1831381"/>
          <a:ext cx="2457200" cy="955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書面通報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4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4959493" y="1859369"/>
        <a:ext cx="2401224" cy="899602"/>
      </dsp:txXfrm>
    </dsp:sp>
    <dsp:sp modelId="{ECD0E2C9-7BC7-4A76-9375-5547E45E6C09}">
      <dsp:nvSpPr>
        <dsp:cNvPr id="0" name=""/>
        <dsp:cNvSpPr/>
      </dsp:nvSpPr>
      <dsp:spPr>
        <a:xfrm>
          <a:off x="4220929" y="2886076"/>
          <a:ext cx="3877937" cy="918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21137-DCD5-4994-A5EF-61FE23FF2345}">
      <dsp:nvSpPr>
        <dsp:cNvPr id="0" name=""/>
        <dsp:cNvSpPr/>
      </dsp:nvSpPr>
      <dsp:spPr>
        <a:xfrm>
          <a:off x="4384890" y="3041839"/>
          <a:ext cx="3877937" cy="918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服務單位將「本府中重症確診人員回報單」</a:t>
          </a:r>
          <a:r>
            <a:rPr lang="en-US" altLang="zh-TW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mail</a:t>
          </a:r>
          <a:r>
            <a:rPr lang="zh-TW" altLang="en-US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至本府</a:t>
          </a:r>
          <a:endParaRPr lang="en-US" altLang="zh-TW" sz="1200" b="1" kern="1200" dirty="0" smtClean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l" defTabSz="533400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1200" b="1" kern="1200" dirty="0" smtClean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l" defTabSz="533400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防疫通報信箱</a:t>
          </a:r>
          <a:r>
            <a:rPr lang="en-US" altLang="zh-TW" sz="1200" b="1" kern="120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hchgep111@hchg.gov.tw</a:t>
          </a:r>
          <a:endParaRPr lang="zh-TW" altLang="en-US" sz="1200" b="1" kern="1200" dirty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4411801" y="3068750"/>
        <a:ext cx="3824115" cy="864996"/>
      </dsp:txXfrm>
    </dsp:sp>
    <dsp:sp modelId="{1B7D7F32-E243-489B-ADD6-B59223DE41A5}">
      <dsp:nvSpPr>
        <dsp:cNvPr id="0" name=""/>
        <dsp:cNvSpPr/>
      </dsp:nvSpPr>
      <dsp:spPr>
        <a:xfrm>
          <a:off x="4669200" y="4183659"/>
          <a:ext cx="2741217" cy="653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B0916-1076-4DA9-87F2-8A37559736C2}">
      <dsp:nvSpPr>
        <dsp:cNvPr id="0" name=""/>
        <dsp:cNvSpPr/>
      </dsp:nvSpPr>
      <dsp:spPr>
        <a:xfrm>
          <a:off x="4833161" y="4339421"/>
          <a:ext cx="2741217" cy="653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人事處登錄備查</a:t>
          </a:r>
          <a:endParaRPr lang="zh-TW" altLang="en-US" sz="14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4852291" y="4358551"/>
        <a:ext cx="2702957" cy="614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AFAB7-A20B-4622-8DB0-2F7FEBE01EDA}" type="datetimeFigureOut">
              <a:rPr lang="zh-TW" altLang="en-US" smtClean="0"/>
              <a:t>2023/3/16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0175C-1145-44DC-A28A-07DB3E79F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66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9770" y="4715907"/>
            <a:ext cx="5438139" cy="44677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2" y="877033"/>
            <a:ext cx="1299300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5" y="1454349"/>
            <a:ext cx="8847501" cy="3949299"/>
            <a:chOff x="-8178042" y="-4493254"/>
            <a:chExt cx="19483597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5" y="5704464"/>
            <a:ext cx="5480828" cy="577328"/>
            <a:chOff x="5582264" y="4646737"/>
            <a:chExt cx="5480828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4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0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1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3" y="53"/>
            <a:ext cx="7072430" cy="1769752"/>
            <a:chOff x="-3" y="40"/>
            <a:chExt cx="7072430" cy="1327314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6" y="5963629"/>
            <a:ext cx="2202829" cy="894392"/>
            <a:chOff x="5575241" y="4472722"/>
            <a:chExt cx="2202829" cy="670794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736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Shape 144"/>
          <p:cNvGrpSpPr/>
          <p:nvPr/>
        </p:nvGrpSpPr>
        <p:grpSpPr>
          <a:xfrm>
            <a:off x="2466142" y="5963629"/>
            <a:ext cx="6686825" cy="894392"/>
            <a:chOff x="5589287" y="4472722"/>
            <a:chExt cx="6686825" cy="670794"/>
          </a:xfrm>
        </p:grpSpPr>
        <p:sp>
          <p:nvSpPr>
            <p:cNvPr id="145" name="Shape 145"/>
            <p:cNvSpPr/>
            <p:nvPr/>
          </p:nvSpPr>
          <p:spPr>
            <a:xfrm rot="10800000">
              <a:off x="5589287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46" name="Shape 146"/>
            <p:cNvGrpSpPr/>
            <p:nvPr/>
          </p:nvGrpSpPr>
          <p:grpSpPr>
            <a:xfrm flipH="1">
              <a:off x="5748896" y="4472722"/>
              <a:ext cx="6527216" cy="670794"/>
              <a:chOff x="-10101301" y="330075"/>
              <a:chExt cx="16532971" cy="1699505"/>
            </a:xfrm>
          </p:grpSpPr>
          <p:sp>
            <p:nvSpPr>
              <p:cNvPr id="147" name="Shape 147"/>
              <p:cNvSpPr/>
              <p:nvPr/>
            </p:nvSpPr>
            <p:spPr>
              <a:xfrm>
                <a:off x="-10101301" y="330080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9" name="Shape 149"/>
            <p:cNvGrpSpPr/>
            <p:nvPr/>
          </p:nvGrpSpPr>
          <p:grpSpPr>
            <a:xfrm flipH="1">
              <a:off x="5592254" y="4646737"/>
              <a:ext cx="6682918" cy="304562"/>
              <a:chOff x="-30922586" y="330075"/>
              <a:chExt cx="37293070" cy="1699568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-30922586" y="330143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670983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1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grpSp>
        <p:nvGrpSpPr>
          <p:cNvPr id="154" name="Shape 154"/>
          <p:cNvGrpSpPr/>
          <p:nvPr/>
        </p:nvGrpSpPr>
        <p:grpSpPr>
          <a:xfrm rot="10800000">
            <a:off x="-8" y="-3"/>
            <a:ext cx="2202829" cy="894392"/>
            <a:chOff x="5575241" y="4472722"/>
            <a:chExt cx="2202829" cy="670794"/>
          </a:xfrm>
        </p:grpSpPr>
        <p:sp>
          <p:nvSpPr>
            <p:cNvPr id="155" name="Shape 15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56" name="Shape 15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644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grpSp>
        <p:nvGrpSpPr>
          <p:cNvPr id="164" name="Shape 164"/>
          <p:cNvGrpSpPr/>
          <p:nvPr/>
        </p:nvGrpSpPr>
        <p:grpSpPr>
          <a:xfrm>
            <a:off x="6946846" y="5963629"/>
            <a:ext cx="2202829" cy="894392"/>
            <a:chOff x="5575241" y="4472722"/>
            <a:chExt cx="2202829" cy="670794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3"/>
            <a:ext cx="2202829" cy="894392"/>
            <a:chOff x="5575241" y="4472722"/>
            <a:chExt cx="2202829" cy="670794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440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2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algn="r"/>
              <a:t>‹#›</a:t>
            </a:fld>
            <a:endParaRPr lang="en" sz="1200" b="1" kern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591269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 lang="en"/>
          </a:p>
        </p:txBody>
      </p:sp>
      <p:graphicFrame>
        <p:nvGraphicFramePr>
          <p:cNvPr id="17" name="資料庫圖表 16">
            <a:extLst>
              <a:ext uri="{FF2B5EF4-FFF2-40B4-BE49-F238E27FC236}">
                <a16:creationId xmlns:a16="http://schemas.microsoft.com/office/drawing/2014/main" id="{BB3B9F88-2B14-446C-9C64-1A33B41D2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954114"/>
              </p:ext>
            </p:extLst>
          </p:nvPr>
        </p:nvGraphicFramePr>
        <p:xfrm>
          <a:off x="98873" y="747204"/>
          <a:ext cx="8280920" cy="611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Shape 243">
            <a:extLst>
              <a:ext uri="{FF2B5EF4-FFF2-40B4-BE49-F238E27FC236}">
                <a16:creationId xmlns:a16="http://schemas.microsoft.com/office/drawing/2014/main" id="{7D930C16-E384-4B1A-9AFB-BD4B713548CA}"/>
              </a:ext>
            </a:extLst>
          </p:cNvPr>
          <p:cNvSpPr txBox="1">
            <a:spLocks/>
          </p:cNvSpPr>
          <p:nvPr/>
        </p:nvSpPr>
        <p:spPr>
          <a:xfrm>
            <a:off x="2695123" y="0"/>
            <a:ext cx="4137689" cy="11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>
              <a:defRPr/>
            </a:pPr>
            <a:r>
              <a:rPr lang="zh-TW" altLang="en-US" sz="2400" kern="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新竹縣</a:t>
            </a:r>
            <a:r>
              <a:rPr lang="zh-TW" altLang="en-US" sz="2400" kern="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政府中重症確</a:t>
            </a:r>
            <a:r>
              <a:rPr lang="zh-TW" altLang="en-US" sz="2400" kern="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診者通報流程</a:t>
            </a:r>
            <a:endParaRPr lang="en" sz="2400" kern="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8A0AEB4-236A-48CD-9DDC-8922F5516AE1}"/>
              </a:ext>
            </a:extLst>
          </p:cNvPr>
          <p:cNvSpPr txBox="1"/>
          <p:nvPr/>
        </p:nvSpPr>
        <p:spPr>
          <a:xfrm>
            <a:off x="6469850" y="19750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b="1" kern="0" dirty="0" smtClean="0">
                <a:solidFill>
                  <a:srgbClr val="C00000"/>
                </a:solidFill>
                <a:cs typeface="Arial"/>
                <a:sym typeface="Arial"/>
              </a:rPr>
              <a:t>112.3.20</a:t>
            </a:r>
            <a:endParaRPr lang="zh-TW" altLang="en-US" sz="1600" b="1" kern="0" dirty="0">
              <a:solidFill>
                <a:srgbClr val="C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713655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105</Words>
  <Application>Microsoft Office PowerPoint</Application>
  <PresentationFormat>如螢幕大小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Arvo</vt:lpstr>
      <vt:lpstr>Microsoft YaHei</vt:lpstr>
      <vt:lpstr>Roboto Condensed</vt:lpstr>
      <vt:lpstr>Roboto Condensed Light</vt:lpstr>
      <vt:lpstr>Roboto Slab</vt:lpstr>
      <vt:lpstr>新細明體</vt:lpstr>
      <vt:lpstr>Arial</vt:lpstr>
      <vt:lpstr>Calibri</vt:lpstr>
      <vt:lpstr>Salerio template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鍾素菁</dc:creator>
  <cp:lastModifiedBy>陳律</cp:lastModifiedBy>
  <cp:revision>27</cp:revision>
  <cp:lastPrinted>2023-03-16T07:54:56Z</cp:lastPrinted>
  <dcterms:created xsi:type="dcterms:W3CDTF">2022-05-10T02:00:35Z</dcterms:created>
  <dcterms:modified xsi:type="dcterms:W3CDTF">2023-03-16T08:34:34Z</dcterms:modified>
</cp:coreProperties>
</file>