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326" r:id="rId2"/>
    <p:sldId id="1895" r:id="rId3"/>
    <p:sldId id="2202" r:id="rId4"/>
    <p:sldId id="2248" r:id="rId5"/>
    <p:sldId id="2249" r:id="rId6"/>
    <p:sldId id="2239" r:id="rId7"/>
    <p:sldId id="2240" r:id="rId8"/>
    <p:sldId id="2251" r:id="rId9"/>
    <p:sldId id="2252" r:id="rId10"/>
    <p:sldId id="2256" r:id="rId11"/>
    <p:sldId id="2241" r:id="rId12"/>
    <p:sldId id="2255" r:id="rId13"/>
    <p:sldId id="2257" r:id="rId14"/>
    <p:sldId id="2254" r:id="rId15"/>
    <p:sldId id="2258" r:id="rId16"/>
    <p:sldId id="2259" r:id="rId17"/>
    <p:sldId id="2260" r:id="rId18"/>
    <p:sldId id="2243" r:id="rId19"/>
    <p:sldId id="2244" r:id="rId20"/>
    <p:sldId id="2261" r:id="rId21"/>
    <p:sldId id="2247" r:id="rId22"/>
    <p:sldId id="2245" r:id="rId23"/>
    <p:sldId id="2246" r:id="rId24"/>
    <p:sldId id="2262" r:id="rId25"/>
    <p:sldId id="2264" r:id="rId26"/>
    <p:sldId id="2266" r:id="rId27"/>
    <p:sldId id="2267" r:id="rId28"/>
    <p:sldId id="2268" r:id="rId29"/>
    <p:sldId id="2269" r:id="rId30"/>
    <p:sldId id="2270" r:id="rId31"/>
    <p:sldId id="2271" r:id="rId32"/>
    <p:sldId id="2272" r:id="rId33"/>
    <p:sldId id="2273" r:id="rId34"/>
    <p:sldId id="2274" r:id="rId35"/>
    <p:sldId id="2275" r:id="rId36"/>
    <p:sldId id="2276" r:id="rId37"/>
    <p:sldId id="2277" r:id="rId38"/>
    <p:sldId id="2278" r:id="rId39"/>
    <p:sldId id="2279" r:id="rId40"/>
    <p:sldId id="2280" r:id="rId41"/>
    <p:sldId id="2283" r:id="rId42"/>
    <p:sldId id="2281" r:id="rId43"/>
    <p:sldId id="2282" r:id="rId44"/>
    <p:sldId id="2284" r:id="rId45"/>
    <p:sldId id="2250" r:id="rId46"/>
    <p:sldId id="2285" r:id="rId47"/>
    <p:sldId id="2286" r:id="rId48"/>
    <p:sldId id="2287" r:id="rId49"/>
    <p:sldId id="2288" r:id="rId50"/>
    <p:sldId id="2290" r:id="rId51"/>
    <p:sldId id="2291" r:id="rId52"/>
    <p:sldId id="2292" r:id="rId53"/>
    <p:sldId id="2293" r:id="rId54"/>
    <p:sldId id="2294" r:id="rId55"/>
    <p:sldId id="2296" r:id="rId56"/>
    <p:sldId id="2297" r:id="rId57"/>
    <p:sldId id="2298" r:id="rId58"/>
    <p:sldId id="1926" r:id="rId59"/>
  </p:sldIdLst>
  <p:sldSz cx="9144000" cy="6858000" type="screen4x3"/>
  <p:notesSz cx="9866313" cy="673576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22">
          <p15:clr>
            <a:srgbClr val="A4A3A4"/>
          </p15:clr>
        </p15:guide>
        <p15:guide id="2" pos="3108">
          <p15:clr>
            <a:srgbClr val="A4A3A4"/>
          </p15:clr>
        </p15:guide>
        <p15:guide id="3" pos="3109">
          <p15:clr>
            <a:srgbClr val="A4A3A4"/>
          </p15:clr>
        </p15:guide>
        <p15:guide id="4" orient="horz" pos="21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2DCDB"/>
    <a:srgbClr val="E6B9B8"/>
    <a:srgbClr val="BEDCD4"/>
    <a:srgbClr val="D1E7E1"/>
    <a:srgbClr val="006600"/>
    <a:srgbClr val="8FAFD5"/>
    <a:srgbClr val="8064A2"/>
    <a:srgbClr val="00B0F0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92649" autoAdjust="0"/>
  </p:normalViewPr>
  <p:slideViewPr>
    <p:cSldViewPr>
      <p:cViewPr varScale="1">
        <p:scale>
          <a:sx n="77" d="100"/>
          <a:sy n="77" d="100"/>
        </p:scale>
        <p:origin x="-1430" y="-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924"/>
    </p:cViewPr>
  </p:sorterViewPr>
  <p:notesViewPr>
    <p:cSldViewPr>
      <p:cViewPr varScale="1">
        <p:scale>
          <a:sx n="105" d="100"/>
          <a:sy n="105" d="100"/>
        </p:scale>
        <p:origin x="-468" y="-96"/>
      </p:cViewPr>
      <p:guideLst>
        <p:guide orient="horz" pos="2122"/>
        <p:guide orient="horz" pos="2123"/>
        <p:guide pos="3108"/>
        <p:guide pos="310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9" y="12"/>
            <a:ext cx="4276256" cy="337058"/>
          </a:xfrm>
          <a:prstGeom prst="rect">
            <a:avLst/>
          </a:prstGeom>
        </p:spPr>
        <p:txBody>
          <a:bodyPr vert="horz" lIns="91275" tIns="45639" rIns="91275" bIns="45639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587740" y="12"/>
            <a:ext cx="4276254" cy="337058"/>
          </a:xfrm>
          <a:prstGeom prst="rect">
            <a:avLst/>
          </a:prstGeom>
        </p:spPr>
        <p:txBody>
          <a:bodyPr vert="horz" lIns="91275" tIns="45639" rIns="91275" bIns="45639" rtlCol="0"/>
          <a:lstStyle>
            <a:lvl1pPr algn="r">
              <a:defRPr sz="1300"/>
            </a:lvl1pPr>
          </a:lstStyle>
          <a:p>
            <a:fld id="{F8292EC7-9C0F-4574-8495-CE4CFF4B2C94}" type="datetimeFigureOut">
              <a:rPr lang="zh-TW" altLang="en-US" smtClean="0"/>
              <a:pPr/>
              <a:t>2023/5/8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9" y="6397626"/>
            <a:ext cx="4276256" cy="337058"/>
          </a:xfrm>
          <a:prstGeom prst="rect">
            <a:avLst/>
          </a:prstGeom>
        </p:spPr>
        <p:txBody>
          <a:bodyPr vert="horz" lIns="91275" tIns="45639" rIns="91275" bIns="45639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587740" y="6397626"/>
            <a:ext cx="4276254" cy="337058"/>
          </a:xfrm>
          <a:prstGeom prst="rect">
            <a:avLst/>
          </a:prstGeom>
        </p:spPr>
        <p:txBody>
          <a:bodyPr vert="horz" lIns="91275" tIns="45639" rIns="91275" bIns="45639" rtlCol="0" anchor="b"/>
          <a:lstStyle>
            <a:lvl1pPr algn="r">
              <a:defRPr sz="1300"/>
            </a:lvl1pPr>
          </a:lstStyle>
          <a:p>
            <a:fld id="{BA3409E2-D9EC-45D6-9694-8C2C1B8BEA3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516685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6" y="7"/>
            <a:ext cx="4276479" cy="337110"/>
          </a:xfrm>
          <a:prstGeom prst="rect">
            <a:avLst/>
          </a:prstGeom>
        </p:spPr>
        <p:txBody>
          <a:bodyPr vert="horz" lIns="90593" tIns="45297" rIns="90593" bIns="45297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587542" y="7"/>
            <a:ext cx="4276479" cy="337110"/>
          </a:xfrm>
          <a:prstGeom prst="rect">
            <a:avLst/>
          </a:prstGeom>
        </p:spPr>
        <p:txBody>
          <a:bodyPr vert="horz" lIns="90593" tIns="45297" rIns="90593" bIns="45297" rtlCol="0"/>
          <a:lstStyle>
            <a:lvl1pPr algn="r">
              <a:defRPr sz="1300"/>
            </a:lvl1pPr>
          </a:lstStyle>
          <a:p>
            <a:fld id="{D0B28A7C-6670-4B64-B434-9CC4449AE10A}" type="datetimeFigureOut">
              <a:rPr lang="zh-TW" altLang="en-US" smtClean="0"/>
              <a:pPr/>
              <a:t>2023/5/8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6708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3" tIns="45297" rIns="90593" bIns="45297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86186" y="3199872"/>
            <a:ext cx="7893971" cy="3030771"/>
          </a:xfrm>
          <a:prstGeom prst="rect">
            <a:avLst/>
          </a:prstGeom>
        </p:spPr>
        <p:txBody>
          <a:bodyPr vert="horz" lIns="90593" tIns="45297" rIns="90593" bIns="45297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6" y="6397584"/>
            <a:ext cx="4276479" cy="337110"/>
          </a:xfrm>
          <a:prstGeom prst="rect">
            <a:avLst/>
          </a:prstGeom>
        </p:spPr>
        <p:txBody>
          <a:bodyPr vert="horz" lIns="90593" tIns="45297" rIns="90593" bIns="45297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587542" y="6397584"/>
            <a:ext cx="4276479" cy="337110"/>
          </a:xfrm>
          <a:prstGeom prst="rect">
            <a:avLst/>
          </a:prstGeom>
        </p:spPr>
        <p:txBody>
          <a:bodyPr vert="horz" lIns="90593" tIns="45297" rIns="90593" bIns="45297" rtlCol="0" anchor="b"/>
          <a:lstStyle>
            <a:lvl1pPr algn="r">
              <a:defRPr sz="1300"/>
            </a:lvl1pPr>
          </a:lstStyle>
          <a:p>
            <a:fld id="{EE50EE53-8571-4B82-82D4-58BD45356E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117245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0EE53-8571-4B82-82D4-58BD45356E4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37847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10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3079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11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809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12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2858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13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926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14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59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15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617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16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025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17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7072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18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09562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19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0794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2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7257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20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7891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21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0465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22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1901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23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72161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24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87594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25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6746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26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4701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27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167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28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54351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29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576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3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494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30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6811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31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1601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32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2878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33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6535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34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8453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35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7509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36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69734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37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0792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38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9727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39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135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4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1417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40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94835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41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21115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42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73293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43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3116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44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96539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45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72380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46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0816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47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933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48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48612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49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567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5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26611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50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07879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51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11076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52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68967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53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725493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54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82214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55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3493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56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2503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57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70905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0EE53-8571-4B82-82D4-58BD45356E48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98568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6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749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7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132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8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9628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786"/>
            <a:fld id="{EE50EE53-8571-4B82-82D4-58BD45356E48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39786"/>
              <a:t>9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468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C751-AE55-4395-A6CE-C143BF0241A2}" type="datetime1">
              <a:rPr lang="zh-TW" altLang="en-US" smtClean="0"/>
              <a:pPr/>
              <a:t>2023/5/8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A6D5-2F6E-48D7-BC9A-54C0AEC7041E}" type="datetime1">
              <a:rPr lang="zh-TW" altLang="en-US" smtClean="0"/>
              <a:pPr/>
              <a:t>2023/5/8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22D5-86AF-40F3-AF74-DC95F9B2B7A6}" type="datetime1">
              <a:rPr lang="zh-TW" altLang="en-US" smtClean="0"/>
              <a:pPr/>
              <a:t>2023/5/8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71F9-3178-413A-9534-BB9F4D873ACA}" type="datetime1">
              <a:rPr lang="zh-TW" altLang="en-US" smtClean="0"/>
              <a:pPr/>
              <a:t>2023/5/8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D1A5-812B-4628-BF94-7194D203BACC}" type="datetime1">
              <a:rPr lang="zh-TW" altLang="en-US" smtClean="0"/>
              <a:pPr/>
              <a:t>2023/5/8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9514-F052-447D-BE64-DD6C64F44579}" type="datetime1">
              <a:rPr lang="zh-TW" altLang="en-US" smtClean="0"/>
              <a:pPr/>
              <a:t>2023/5/8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22AB-89AE-4B6D-AA58-5309EEFC835A}" type="datetime1">
              <a:rPr lang="zh-TW" altLang="en-US" smtClean="0"/>
              <a:pPr/>
              <a:t>2023/5/8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15D7-AE31-4FBB-8E3F-648DF8EC2151}" type="datetime1">
              <a:rPr lang="zh-TW" altLang="en-US" smtClean="0"/>
              <a:pPr/>
              <a:t>2023/5/8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81EC-2D1D-4564-B2AE-9F73A89382B5}" type="datetime1">
              <a:rPr lang="zh-TW" altLang="en-US" smtClean="0"/>
              <a:pPr/>
              <a:t>2023/5/8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FEF1-EDFF-4326-93AA-CD02B6F4FA1C}" type="datetime1">
              <a:rPr lang="zh-TW" altLang="en-US" smtClean="0"/>
              <a:pPr/>
              <a:t>2023/5/8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9335-BB2C-4A21-8EAE-05BAE7D2E560}" type="datetime1">
              <a:rPr lang="zh-TW" altLang="en-US" smtClean="0"/>
              <a:pPr/>
              <a:t>2023/5/8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60DE2-9AD4-4A56-8704-F8D1CB7D0CF5}" type="datetime1">
              <a:rPr lang="zh-TW" altLang="en-US" smtClean="0"/>
              <a:pPr/>
              <a:t>2023/5/8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dirty="0"/>
              <a:t>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/>
        </p:nvSpPr>
        <p:spPr>
          <a:xfrm rot="10800000">
            <a:off x="7949064" y="0"/>
            <a:ext cx="1194936" cy="1080120"/>
          </a:xfrm>
          <a:prstGeom prst="triangl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等腰三角形 3"/>
          <p:cNvSpPr/>
          <p:nvPr/>
        </p:nvSpPr>
        <p:spPr>
          <a:xfrm>
            <a:off x="0" y="5094605"/>
            <a:ext cx="1979712" cy="1789490"/>
          </a:xfrm>
          <a:prstGeom prst="triangl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347864" y="5453228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行政院公共工程委員會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3" descr="F:\詩尤\D1-工作\DC3-工程會幫大家的\工程會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5453229"/>
            <a:ext cx="648072" cy="606995"/>
          </a:xfrm>
          <a:prstGeom prst="rect">
            <a:avLst/>
          </a:prstGeom>
          <a:noFill/>
        </p:spPr>
      </p:pic>
      <p:sp>
        <p:nvSpPr>
          <p:cNvPr id="13" name="矩形 12"/>
          <p:cNvSpPr/>
          <p:nvPr/>
        </p:nvSpPr>
        <p:spPr>
          <a:xfrm>
            <a:off x="1187624" y="1857598"/>
            <a:ext cx="66705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rgbClr val="355A5D"/>
                </a:solidFill>
                <a:latin typeface="微軟正黑體" pitchFamily="34" charset="-120"/>
                <a:ea typeface="微軟正黑體" pitchFamily="34" charset="-120"/>
              </a:rPr>
              <a:t>採購</a:t>
            </a:r>
            <a:r>
              <a:rPr lang="zh-TW" altLang="en-US" sz="5400" b="1" dirty="0">
                <a:solidFill>
                  <a:srgbClr val="355A5D"/>
                </a:solidFill>
                <a:latin typeface="微軟正黑體" pitchFamily="34" charset="-120"/>
                <a:ea typeface="微軟正黑體" pitchFamily="34" charset="-120"/>
              </a:rPr>
              <a:t>之招標文件編撰注意事項</a:t>
            </a:r>
            <a:endParaRPr lang="zh-TW" altLang="en-US" sz="4000" b="1" dirty="0">
              <a:solidFill>
                <a:srgbClr val="355A5D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3501008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9BE103C4-9529-40C8-AD8C-F4804BCB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</a:t>
            </a:fld>
            <a:endParaRPr lang="zh-TW" altLang="en-US"/>
          </a:p>
        </p:txBody>
      </p:sp>
      <p:cxnSp>
        <p:nvCxnSpPr>
          <p:cNvPr id="16" name="直線接點 15"/>
          <p:cNvCxnSpPr/>
          <p:nvPr/>
        </p:nvCxnSpPr>
        <p:spPr>
          <a:xfrm>
            <a:off x="0" y="404664"/>
            <a:ext cx="61561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二、預算來源與限制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3"/>
            <a:ext cx="8460432" cy="544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4863" indent="-357188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衛生福利部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616075" indent="-184150" algn="just" hangingPunct="0">
              <a:lnSpc>
                <a:spcPts val="3500"/>
              </a:lnSpc>
              <a:defRPr/>
            </a:pPr>
            <a:r>
              <a:rPr lang="en-US" altLang="zh-TW" sz="2800" b="1" dirty="0">
                <a:ln w="0"/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-</a:t>
            </a:r>
            <a:r>
              <a:rPr lang="zh-TW" altLang="en-US" sz="2800" b="1" dirty="0">
                <a:ln w="0"/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社會救助及社工司推展社會福利補助作業要點</a:t>
            </a:r>
            <a:endParaRPr lang="en-US" altLang="zh-TW" sz="2800" b="1" dirty="0">
              <a:ln w="0"/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1616075" algn="just" hangingPunct="0">
              <a:lnSpc>
                <a:spcPts val="3500"/>
              </a:lnSpc>
              <a:defRPr/>
            </a:pPr>
            <a:r>
              <a:rPr lang="zh-TW" altLang="en-US" sz="24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社會救助、社區發展、公益勸募、志願服務、社會工作、家庭暴力、性侵害、性騷擾防治與兒童、少年、老人、身心障礙者保護及兒童少年性剝削防制</a:t>
            </a:r>
            <a:endParaRPr lang="en-US" altLang="zh-TW" sz="2700" b="1" dirty="0">
              <a:ln w="0"/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1076325" indent="355600" algn="just" hangingPunct="0">
              <a:lnSpc>
                <a:spcPts val="3500"/>
              </a:lnSpc>
              <a:defRPr/>
            </a:pPr>
            <a:r>
              <a:rPr lang="en-US" altLang="zh-TW" sz="2800" b="1" dirty="0">
                <a:ln w="0"/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-</a:t>
            </a:r>
            <a:r>
              <a:rPr lang="zh-TW" altLang="en-US" sz="2800" b="1" dirty="0">
                <a:ln w="0"/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保護服務司特定個案性補助</a:t>
            </a:r>
            <a:endParaRPr lang="en-US" altLang="zh-TW" sz="2800" b="1" dirty="0">
              <a:ln w="0"/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1616075" algn="just" hangingPunct="0">
              <a:lnSpc>
                <a:spcPts val="3500"/>
              </a:lnSpc>
              <a:defRPr/>
            </a:pPr>
            <a:r>
              <a:rPr lang="zh-TW" altLang="en-US" sz="2400" b="0" i="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逆境少年及家庭支持服務計畫</a:t>
            </a:r>
          </a:p>
          <a:p>
            <a:pPr marL="1616075" algn="just" hangingPunct="0">
              <a:lnSpc>
                <a:spcPts val="3500"/>
              </a:lnSpc>
              <a:defRPr/>
            </a:pPr>
            <a:r>
              <a:rPr lang="zh-TW" altLang="en-US" sz="2400" b="0" i="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兒少拒毒預防個案輔導及家長親職教育計畫</a:t>
            </a:r>
            <a:endParaRPr lang="en-US" altLang="zh-TW" sz="2400" b="1" dirty="0">
              <a:ln w="0"/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1076325" indent="355600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288032" y="908720"/>
            <a:ext cx="5292080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預算來源</a:t>
            </a:r>
          </a:p>
        </p:txBody>
      </p:sp>
      <p:sp>
        <p:nvSpPr>
          <p:cNvPr id="2" name="圓角矩形 15">
            <a:extLst>
              <a:ext uri="{FF2B5EF4-FFF2-40B4-BE49-F238E27FC236}">
                <a16:creationId xmlns:a16="http://schemas.microsoft.com/office/drawing/2014/main" xmlns="" id="{5F6B5557-905B-7A01-D031-E0813C3A257E}"/>
              </a:ext>
            </a:extLst>
          </p:cNvPr>
          <p:cNvSpPr/>
          <p:nvPr/>
        </p:nvSpPr>
        <p:spPr>
          <a:xfrm>
            <a:off x="565733" y="1513128"/>
            <a:ext cx="3016250" cy="50405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(</a:t>
            </a:r>
            <a:r>
              <a:rPr lang="zh-TW" altLang="en-US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一</a:t>
            </a:r>
            <a:r>
              <a:rPr lang="en-US" altLang="zh-TW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中央補助</a:t>
            </a:r>
            <a:endParaRPr lang="zh-TW" altLang="en-US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9152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二、預算來源與限制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3"/>
            <a:ext cx="8460432" cy="544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76325" indent="355600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司法院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616075" indent="-184150" algn="just" hangingPunct="0">
              <a:lnSpc>
                <a:spcPts val="3500"/>
              </a:lnSpc>
              <a:defRPr/>
            </a:pPr>
            <a:r>
              <a:rPr lang="en-US" altLang="zh-TW" sz="2800" b="1" dirty="0">
                <a:ln w="0"/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-</a:t>
            </a:r>
            <a:r>
              <a:rPr lang="zh-TW" altLang="en-US" sz="2800" b="1" dirty="0">
                <a:ln w="0"/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司法院辦理補助</a:t>
            </a:r>
            <a:r>
              <a:rPr lang="zh-TW" altLang="en-US" sz="2800" b="1" dirty="0" smtClean="0">
                <a:ln w="0"/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駐法院家事服務中心辦法</a:t>
            </a:r>
            <a:endParaRPr lang="en-US" altLang="zh-TW" sz="2800" b="1" dirty="0" smtClean="0">
              <a:ln w="0"/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1792288" indent="-184150" algn="just" hangingPunct="0">
              <a:lnSpc>
                <a:spcPts val="3500"/>
              </a:lnSpc>
              <a:defRPr/>
            </a:pPr>
            <a:r>
              <a:rPr lang="zh-TW" altLang="en-US" sz="24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地方主管機關編列預算，不足申請</a:t>
            </a:r>
            <a:endParaRPr lang="en-US" altLang="zh-TW" sz="2400" dirty="0" smtClean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616075" indent="-184150" algn="just" hangingPunct="0">
              <a:lnSpc>
                <a:spcPts val="3500"/>
              </a:lnSpc>
              <a:defRPr/>
            </a:pPr>
            <a:endParaRPr lang="en-US" altLang="zh-TW" sz="2800" b="1" dirty="0">
              <a:ln w="0"/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各目的事業主管機關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　　交通部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　　教育部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公益彩券回饋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288032" y="908720"/>
            <a:ext cx="5292080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預算來源</a:t>
            </a:r>
          </a:p>
        </p:txBody>
      </p:sp>
      <p:sp>
        <p:nvSpPr>
          <p:cNvPr id="2" name="圓角矩形 15">
            <a:extLst>
              <a:ext uri="{FF2B5EF4-FFF2-40B4-BE49-F238E27FC236}">
                <a16:creationId xmlns:a16="http://schemas.microsoft.com/office/drawing/2014/main" xmlns="" id="{5F6B5557-905B-7A01-D031-E0813C3A257E}"/>
              </a:ext>
            </a:extLst>
          </p:cNvPr>
          <p:cNvSpPr/>
          <p:nvPr/>
        </p:nvSpPr>
        <p:spPr>
          <a:xfrm>
            <a:off x="565733" y="1513128"/>
            <a:ext cx="3016250" cy="50405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(</a:t>
            </a:r>
            <a:r>
              <a:rPr lang="zh-TW" altLang="en-US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一</a:t>
            </a:r>
            <a:r>
              <a:rPr lang="en-US" altLang="zh-TW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中央補助</a:t>
            </a:r>
            <a:endParaRPr lang="zh-TW" altLang="en-US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3736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二、預算來源與限制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3"/>
            <a:ext cx="8460432" cy="499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4863" indent="-357188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r>
              <a:rPr lang="zh-TW" altLang="en-US" sz="2700" b="1" spc="-100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機關自行編列預算辦理採購</a:t>
            </a:r>
            <a:endParaRPr lang="en-US" altLang="zh-TW" sz="2700" b="1" spc="-100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spc="-100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spc="-100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719138" indent="-271463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719138" indent="-271463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719138" indent="361950" algn="just" hangingPunct="0">
              <a:lnSpc>
                <a:spcPts val="3500"/>
              </a:lnSpc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民間捐贈費用：指定與未指定用途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719138" indent="-271463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719138" indent="-271463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719138" indent="-271463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719138" indent="-271463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288032" y="908720"/>
            <a:ext cx="5292080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預算來源</a:t>
            </a:r>
          </a:p>
        </p:txBody>
      </p:sp>
      <p:sp>
        <p:nvSpPr>
          <p:cNvPr id="3" name="圓角矩形 15">
            <a:extLst>
              <a:ext uri="{FF2B5EF4-FFF2-40B4-BE49-F238E27FC236}">
                <a16:creationId xmlns:a16="http://schemas.microsoft.com/office/drawing/2014/main" xmlns="" id="{282D2D24-2E80-E0D9-A4D9-34ED2AFF29D8}"/>
              </a:ext>
            </a:extLst>
          </p:cNvPr>
          <p:cNvSpPr/>
          <p:nvPr/>
        </p:nvSpPr>
        <p:spPr>
          <a:xfrm>
            <a:off x="613280" y="1513128"/>
            <a:ext cx="3016250" cy="50405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(</a:t>
            </a:r>
            <a:r>
              <a:rPr lang="zh-TW" altLang="en-US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二</a:t>
            </a:r>
            <a:r>
              <a:rPr lang="en-US" altLang="zh-TW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機關編列</a:t>
            </a:r>
            <a:endParaRPr lang="zh-TW" altLang="en-US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4" name="圓角矩形 15">
            <a:extLst>
              <a:ext uri="{FF2B5EF4-FFF2-40B4-BE49-F238E27FC236}">
                <a16:creationId xmlns:a16="http://schemas.microsoft.com/office/drawing/2014/main" xmlns="" id="{4D7BEDF7-B390-0307-6EFC-ECD5C8A14CBA}"/>
              </a:ext>
            </a:extLst>
          </p:cNvPr>
          <p:cNvSpPr/>
          <p:nvPr/>
        </p:nvSpPr>
        <p:spPr>
          <a:xfrm>
            <a:off x="683568" y="3776698"/>
            <a:ext cx="3016250" cy="50405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(</a:t>
            </a:r>
            <a:r>
              <a:rPr lang="zh-TW" altLang="en-US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三</a:t>
            </a:r>
            <a:r>
              <a:rPr lang="en-US" altLang="zh-TW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民間捐贈</a:t>
            </a:r>
            <a:endParaRPr lang="zh-TW" altLang="en-US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774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二、預算來源與限制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3"/>
            <a:ext cx="8460432" cy="458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4863" indent="-357188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8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就計畫所需經費全額補助</a:t>
            </a:r>
            <a:endParaRPr lang="en-US" altLang="zh-TW" sz="28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就特定項目予以補助，例如人事</a:t>
            </a:r>
            <a:r>
              <a:rPr lang="zh-TW" altLang="en-US" sz="2700" b="1" dirty="0" smtClean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費用、業務費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61607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288032" y="908720"/>
            <a:ext cx="5292080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預算限制</a:t>
            </a:r>
          </a:p>
        </p:txBody>
      </p:sp>
      <p:sp>
        <p:nvSpPr>
          <p:cNvPr id="2" name="圓角矩形 15">
            <a:extLst>
              <a:ext uri="{FF2B5EF4-FFF2-40B4-BE49-F238E27FC236}">
                <a16:creationId xmlns:a16="http://schemas.microsoft.com/office/drawing/2014/main" xmlns="" id="{5F6B5557-905B-7A01-D031-E0813C3A257E}"/>
              </a:ext>
            </a:extLst>
          </p:cNvPr>
          <p:cNvSpPr/>
          <p:nvPr/>
        </p:nvSpPr>
        <p:spPr>
          <a:xfrm>
            <a:off x="613280" y="1513128"/>
            <a:ext cx="3016250" cy="50405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b="1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(</a:t>
            </a:r>
            <a:r>
              <a:rPr lang="zh-TW" altLang="en-US" sz="2800" b="1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一</a:t>
            </a:r>
            <a:r>
              <a:rPr lang="en-US" altLang="zh-TW" sz="2800" b="1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)</a:t>
            </a:r>
            <a:r>
              <a:rPr lang="zh-TW" altLang="en-US" sz="2800" b="1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全額補助</a:t>
            </a:r>
          </a:p>
        </p:txBody>
      </p:sp>
      <p:sp>
        <p:nvSpPr>
          <p:cNvPr id="3" name="圓角矩形 15">
            <a:extLst>
              <a:ext uri="{FF2B5EF4-FFF2-40B4-BE49-F238E27FC236}">
                <a16:creationId xmlns:a16="http://schemas.microsoft.com/office/drawing/2014/main" xmlns="" id="{907B3989-6D67-FA82-9081-BA7296693B5D}"/>
              </a:ext>
            </a:extLst>
          </p:cNvPr>
          <p:cNvSpPr/>
          <p:nvPr/>
        </p:nvSpPr>
        <p:spPr>
          <a:xfrm>
            <a:off x="607194" y="3752024"/>
            <a:ext cx="3016250" cy="50405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b="1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(</a:t>
            </a:r>
            <a:r>
              <a:rPr lang="zh-TW" altLang="en-US" sz="2800" b="1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二</a:t>
            </a:r>
            <a:r>
              <a:rPr lang="en-US" altLang="zh-TW" sz="2800" b="1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)</a:t>
            </a:r>
            <a:r>
              <a:rPr lang="zh-TW" altLang="en-US" sz="2800" b="1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特定項目補助</a:t>
            </a:r>
          </a:p>
        </p:txBody>
      </p:sp>
    </p:spTree>
    <p:extLst>
      <p:ext uri="{BB962C8B-B14F-4D97-AF65-F5344CB8AC3E}">
        <p14:creationId xmlns:p14="http://schemas.microsoft.com/office/powerpoint/2010/main" xmlns="" val="3588930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三、補助限制要件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3"/>
            <a:ext cx="8460432" cy="409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4863" indent="-357188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機關提出單一領據，即可請領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機關需提出各項用途使用之單據</a:t>
            </a:r>
            <a:endParaRPr lang="en-US" altLang="zh-TW" sz="2700" b="1" spc="-100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719138" indent="-271463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719138" indent="-271463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3150" indent="3175" algn="just" hangingPunct="0">
              <a:lnSpc>
                <a:spcPts val="3500"/>
              </a:lnSpc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就補助款使用於各項項目情形提出整體使用明細表</a:t>
            </a:r>
          </a:p>
        </p:txBody>
      </p:sp>
      <p:sp>
        <p:nvSpPr>
          <p:cNvPr id="63" name="剪去單一角落矩形 62"/>
          <p:cNvSpPr/>
          <p:nvPr/>
        </p:nvSpPr>
        <p:spPr>
          <a:xfrm>
            <a:off x="288032" y="908720"/>
            <a:ext cx="5292080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請領補助單據限制</a:t>
            </a:r>
          </a:p>
        </p:txBody>
      </p:sp>
      <p:sp>
        <p:nvSpPr>
          <p:cNvPr id="2" name="圓角矩形 15">
            <a:extLst>
              <a:ext uri="{FF2B5EF4-FFF2-40B4-BE49-F238E27FC236}">
                <a16:creationId xmlns:a16="http://schemas.microsoft.com/office/drawing/2014/main" xmlns="" id="{5F6B5557-905B-7A01-D031-E0813C3A257E}"/>
              </a:ext>
            </a:extLst>
          </p:cNvPr>
          <p:cNvSpPr/>
          <p:nvPr/>
        </p:nvSpPr>
        <p:spPr>
          <a:xfrm>
            <a:off x="565733" y="1513128"/>
            <a:ext cx="3016250" cy="50405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(</a:t>
            </a:r>
            <a:r>
              <a:rPr lang="zh-TW" altLang="en-US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一</a:t>
            </a:r>
            <a:r>
              <a:rPr lang="en-US" altLang="zh-TW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)</a:t>
            </a:r>
            <a:r>
              <a:rPr lang="zh-TW" altLang="en-US" sz="2800" b="1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單一領據</a:t>
            </a:r>
            <a:endParaRPr lang="zh-TW" altLang="en-US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3" name="圓角矩形 15">
            <a:extLst>
              <a:ext uri="{FF2B5EF4-FFF2-40B4-BE49-F238E27FC236}">
                <a16:creationId xmlns:a16="http://schemas.microsoft.com/office/drawing/2014/main" xmlns="" id="{282D2D24-2E80-E0D9-A4D9-34ED2AFF29D8}"/>
              </a:ext>
            </a:extLst>
          </p:cNvPr>
          <p:cNvSpPr/>
          <p:nvPr/>
        </p:nvSpPr>
        <p:spPr>
          <a:xfrm>
            <a:off x="565733" y="2880185"/>
            <a:ext cx="4965269" cy="50405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(</a:t>
            </a:r>
            <a:r>
              <a:rPr lang="zh-TW" altLang="en-US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二</a:t>
            </a:r>
            <a:r>
              <a:rPr lang="en-US" altLang="zh-TW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使用各項費用細項單據</a:t>
            </a:r>
            <a:endParaRPr lang="zh-TW" altLang="en-US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4" name="圓角矩形 15">
            <a:extLst>
              <a:ext uri="{FF2B5EF4-FFF2-40B4-BE49-F238E27FC236}">
                <a16:creationId xmlns:a16="http://schemas.microsoft.com/office/drawing/2014/main" xmlns="" id="{4D7BEDF7-B390-0307-6EFC-ECD5C8A14CBA}"/>
              </a:ext>
            </a:extLst>
          </p:cNvPr>
          <p:cNvSpPr/>
          <p:nvPr/>
        </p:nvSpPr>
        <p:spPr>
          <a:xfrm>
            <a:off x="565733" y="4247242"/>
            <a:ext cx="3456384" cy="50405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(</a:t>
            </a:r>
            <a:r>
              <a:rPr lang="zh-TW" altLang="en-US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三</a:t>
            </a:r>
            <a:r>
              <a:rPr lang="en-US" altLang="zh-TW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支用經費明細表</a:t>
            </a:r>
            <a:endParaRPr lang="zh-TW" altLang="en-US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071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三、補助限制要件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3"/>
            <a:ext cx="8460432" cy="409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4863" indent="-357188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人事費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業務費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方案服務費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補助款使用比率限制：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人事費、業務費支用比率限制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719138" indent="-271463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288032" y="908720"/>
            <a:ext cx="5292080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補助款使用限制</a:t>
            </a:r>
          </a:p>
        </p:txBody>
      </p:sp>
      <p:sp>
        <p:nvSpPr>
          <p:cNvPr id="2" name="圓角矩形 15">
            <a:extLst>
              <a:ext uri="{FF2B5EF4-FFF2-40B4-BE49-F238E27FC236}">
                <a16:creationId xmlns:a16="http://schemas.microsoft.com/office/drawing/2014/main" xmlns="" id="{5F6B5557-905B-7A01-D031-E0813C3A257E}"/>
              </a:ext>
            </a:extLst>
          </p:cNvPr>
          <p:cNvSpPr/>
          <p:nvPr/>
        </p:nvSpPr>
        <p:spPr>
          <a:xfrm>
            <a:off x="565733" y="1513128"/>
            <a:ext cx="2350084" cy="50405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(</a:t>
            </a:r>
            <a:r>
              <a:rPr lang="zh-TW" altLang="en-US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一</a:t>
            </a:r>
            <a:r>
              <a:rPr lang="en-US" altLang="zh-TW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用途限制</a:t>
            </a:r>
          </a:p>
        </p:txBody>
      </p:sp>
      <p:sp>
        <p:nvSpPr>
          <p:cNvPr id="3" name="圓角矩形 15">
            <a:extLst>
              <a:ext uri="{FF2B5EF4-FFF2-40B4-BE49-F238E27FC236}">
                <a16:creationId xmlns:a16="http://schemas.microsoft.com/office/drawing/2014/main" xmlns="" id="{282D2D24-2E80-E0D9-A4D9-34ED2AFF29D8}"/>
              </a:ext>
            </a:extLst>
          </p:cNvPr>
          <p:cNvSpPr/>
          <p:nvPr/>
        </p:nvSpPr>
        <p:spPr>
          <a:xfrm>
            <a:off x="565733" y="3487572"/>
            <a:ext cx="4245188" cy="50405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(</a:t>
            </a:r>
            <a:r>
              <a:rPr lang="zh-TW" altLang="en-US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二</a:t>
            </a:r>
            <a:r>
              <a:rPr lang="en-US" altLang="zh-TW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各項目支用比率限制</a:t>
            </a:r>
            <a:endParaRPr lang="zh-TW" altLang="en-US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959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230563" algn="l"/>
              </a:tabLs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四、人力及經驗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3"/>
            <a:ext cx="8460432" cy="499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4863" indent="-357188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幼兒教育及照顧法</a:t>
            </a:r>
            <a:r>
              <a:rPr lang="en-US" altLang="zh-TW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(§16)</a:t>
            </a:r>
          </a:p>
          <a:p>
            <a:pPr marL="1163638" indent="-87313" algn="just" hangingPunct="0">
              <a:lnSpc>
                <a:spcPts val="3500"/>
              </a:lnSpc>
              <a:defRPr/>
            </a:pPr>
            <a:r>
              <a:rPr lang="en-US" altLang="zh-TW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-</a:t>
            </a: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幼兒園招收二歲以上至未滿三歲幼兒之班級８人以下教保服務人員人數１人，９人以上教保服務人員人數２人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r>
              <a:rPr lang="en-US" altLang="zh-TW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 </a:t>
            </a: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機關自行考量：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依個案特性、廠商履約品質等因素，自行約定廠商提供人數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719138" indent="-271463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288032" y="908720"/>
            <a:ext cx="5292080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人力需求</a:t>
            </a:r>
          </a:p>
        </p:txBody>
      </p:sp>
      <p:sp>
        <p:nvSpPr>
          <p:cNvPr id="2" name="圓角矩形 15">
            <a:extLst>
              <a:ext uri="{FF2B5EF4-FFF2-40B4-BE49-F238E27FC236}">
                <a16:creationId xmlns:a16="http://schemas.microsoft.com/office/drawing/2014/main" xmlns="" id="{5F6B5557-905B-7A01-D031-E0813C3A257E}"/>
              </a:ext>
            </a:extLst>
          </p:cNvPr>
          <p:cNvSpPr/>
          <p:nvPr/>
        </p:nvSpPr>
        <p:spPr>
          <a:xfrm>
            <a:off x="565733" y="1513128"/>
            <a:ext cx="2206067" cy="50405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b="1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(</a:t>
            </a:r>
            <a:r>
              <a:rPr lang="zh-TW" altLang="en-US" sz="2800" b="1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一</a:t>
            </a:r>
            <a:r>
              <a:rPr lang="en-US" altLang="zh-TW" sz="2800" b="1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法令規定</a:t>
            </a:r>
          </a:p>
        </p:txBody>
      </p:sp>
      <p:sp>
        <p:nvSpPr>
          <p:cNvPr id="3" name="圓角矩形 15">
            <a:extLst>
              <a:ext uri="{FF2B5EF4-FFF2-40B4-BE49-F238E27FC236}">
                <a16:creationId xmlns:a16="http://schemas.microsoft.com/office/drawing/2014/main" xmlns="" id="{282D2D24-2E80-E0D9-A4D9-34ED2AFF29D8}"/>
              </a:ext>
            </a:extLst>
          </p:cNvPr>
          <p:cNvSpPr/>
          <p:nvPr/>
        </p:nvSpPr>
        <p:spPr>
          <a:xfrm>
            <a:off x="565733" y="4088096"/>
            <a:ext cx="3214179" cy="50405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b="1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(</a:t>
            </a:r>
            <a:r>
              <a:rPr lang="zh-TW" altLang="en-US" sz="2800" b="1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二</a:t>
            </a:r>
            <a:r>
              <a:rPr lang="en-US" altLang="zh-TW" sz="2800" b="1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)</a:t>
            </a:r>
            <a:r>
              <a:rPr lang="zh-TW" altLang="en-US" sz="2800" b="1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機關自行約定</a:t>
            </a:r>
            <a:endParaRPr lang="zh-TW" altLang="en-US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8090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230563" algn="l"/>
              </a:tabLs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四、人力及經驗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3"/>
            <a:ext cx="8460432" cy="480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4863" indent="-357188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履約人員學歷要求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法令是否限制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履約人員限制從業年資之必要性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2000"/>
              </a:lnSpc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　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8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履約人員取得特定證照要求：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社工師、心理師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288032" y="908720"/>
            <a:ext cx="5292080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經驗需求</a:t>
            </a:r>
          </a:p>
        </p:txBody>
      </p:sp>
      <p:sp>
        <p:nvSpPr>
          <p:cNvPr id="2" name="圓角矩形 15">
            <a:extLst>
              <a:ext uri="{FF2B5EF4-FFF2-40B4-BE49-F238E27FC236}">
                <a16:creationId xmlns:a16="http://schemas.microsoft.com/office/drawing/2014/main" xmlns="" id="{5F6B5557-905B-7A01-D031-E0813C3A257E}"/>
              </a:ext>
            </a:extLst>
          </p:cNvPr>
          <p:cNvSpPr/>
          <p:nvPr/>
        </p:nvSpPr>
        <p:spPr>
          <a:xfrm>
            <a:off x="565733" y="1541472"/>
            <a:ext cx="2926147" cy="50405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(</a:t>
            </a:r>
            <a:r>
              <a:rPr lang="zh-TW" altLang="en-US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一</a:t>
            </a:r>
            <a:r>
              <a:rPr lang="en-US" altLang="zh-TW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履約人員</a:t>
            </a:r>
            <a:r>
              <a:rPr lang="zh-TW" altLang="en-US" sz="2800" b="1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學歷</a:t>
            </a:r>
            <a:endParaRPr lang="zh-TW" altLang="en-US" sz="2800" b="1" dirty="0">
              <a:ln w="0"/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3" name="圓角矩形 15">
            <a:extLst>
              <a:ext uri="{FF2B5EF4-FFF2-40B4-BE49-F238E27FC236}">
                <a16:creationId xmlns:a16="http://schemas.microsoft.com/office/drawing/2014/main" xmlns="" id="{282D2D24-2E80-E0D9-A4D9-34ED2AFF29D8}"/>
              </a:ext>
            </a:extLst>
          </p:cNvPr>
          <p:cNvSpPr/>
          <p:nvPr/>
        </p:nvSpPr>
        <p:spPr>
          <a:xfrm>
            <a:off x="565733" y="3304546"/>
            <a:ext cx="2926147" cy="50405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b="1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(</a:t>
            </a:r>
            <a:r>
              <a:rPr lang="zh-TW" altLang="en-US" sz="2800" b="1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二</a:t>
            </a:r>
            <a:r>
              <a:rPr lang="en-US" altLang="zh-TW" sz="2800" b="1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)</a:t>
            </a:r>
            <a:r>
              <a:rPr lang="zh-TW" altLang="en-US" sz="2800" b="1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履約人員年資</a:t>
            </a:r>
          </a:p>
        </p:txBody>
      </p:sp>
      <p:sp>
        <p:nvSpPr>
          <p:cNvPr id="4" name="圓角矩形 15">
            <a:extLst>
              <a:ext uri="{FF2B5EF4-FFF2-40B4-BE49-F238E27FC236}">
                <a16:creationId xmlns:a16="http://schemas.microsoft.com/office/drawing/2014/main" xmlns="" id="{26777C5B-F1F7-E649-3F96-EF0F0264DDBC}"/>
              </a:ext>
            </a:extLst>
          </p:cNvPr>
          <p:cNvSpPr/>
          <p:nvPr/>
        </p:nvSpPr>
        <p:spPr>
          <a:xfrm>
            <a:off x="565733" y="4815592"/>
            <a:ext cx="2926147" cy="50405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b="1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(</a:t>
            </a:r>
            <a:r>
              <a:rPr lang="zh-TW" altLang="en-US" sz="2800" b="1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三</a:t>
            </a:r>
            <a:r>
              <a:rPr lang="en-US" altLang="zh-TW" sz="2800" b="1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)</a:t>
            </a:r>
            <a:r>
              <a:rPr lang="zh-TW" altLang="en-US" sz="2800" b="1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專業人員證照</a:t>
            </a:r>
            <a:endParaRPr lang="zh-TW" altLang="en-US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183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五、確認經費合理性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3"/>
            <a:ext cx="8460432" cy="544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4863" indent="-357188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人數、年資、學經歷、履約期限計算人事費用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719138" indent="-271463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431925" indent="-355600" algn="just" hangingPunct="0">
              <a:lnSpc>
                <a:spcPts val="3500"/>
              </a:lnSpc>
              <a:tabLst>
                <a:tab pos="982663" algn="l"/>
              </a:tabLst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－依服務工作內容、事項，估算工作內容之成本，編列合理之服務費用。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3150" indent="3175" algn="just" hangingPunct="0">
              <a:lnSpc>
                <a:spcPts val="3500"/>
              </a:lnSpc>
              <a:tabLst>
                <a:tab pos="982663" algn="l"/>
              </a:tabLst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3150" indent="3175" algn="just" hangingPunct="0">
              <a:lnSpc>
                <a:spcPts val="3500"/>
              </a:lnSpc>
              <a:tabLst>
                <a:tab pos="982663" algn="l"/>
              </a:tabLst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3150" indent="3175" algn="just" hangingPunct="0">
              <a:lnSpc>
                <a:spcPts val="3500"/>
              </a:lnSpc>
              <a:tabLst>
                <a:tab pos="982663" algn="l"/>
              </a:tabLst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3150" indent="3175" algn="just" hangingPunct="0">
              <a:lnSpc>
                <a:spcPts val="3500"/>
              </a:lnSpc>
              <a:tabLst>
                <a:tab pos="982663" algn="l"/>
              </a:tabLst>
              <a:defRPr/>
            </a:pPr>
            <a:r>
              <a:rPr lang="zh-TW" altLang="en-US" sz="2700" b="1" dirty="0" smtClean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廠商</a:t>
            </a:r>
            <a:r>
              <a:rPr lang="zh-TW" altLang="en-US" sz="2700" b="1" dirty="0" smtClean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管理</a:t>
            </a: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成本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3150" indent="3175" algn="just" hangingPunct="0">
              <a:lnSpc>
                <a:spcPts val="3500"/>
              </a:lnSpc>
              <a:tabLst>
                <a:tab pos="982663" algn="l"/>
              </a:tabLst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利潤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3150" indent="3175" algn="just" hangingPunct="0">
              <a:lnSpc>
                <a:spcPts val="3500"/>
              </a:lnSpc>
              <a:tabLst>
                <a:tab pos="982663" algn="l"/>
              </a:tabLst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288032" y="908720"/>
            <a:ext cx="5292080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合理費用</a:t>
            </a:r>
            <a:endParaRPr lang="zh-TW" altLang="en-US" sz="2800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2" name="圓角矩形 15">
            <a:extLst>
              <a:ext uri="{FF2B5EF4-FFF2-40B4-BE49-F238E27FC236}">
                <a16:creationId xmlns:a16="http://schemas.microsoft.com/office/drawing/2014/main" xmlns="" id="{5F6B5557-905B-7A01-D031-E0813C3A257E}"/>
              </a:ext>
            </a:extLst>
          </p:cNvPr>
          <p:cNvSpPr/>
          <p:nvPr/>
        </p:nvSpPr>
        <p:spPr>
          <a:xfrm>
            <a:off x="565733" y="1513128"/>
            <a:ext cx="3016250" cy="50405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b="1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(</a:t>
            </a:r>
            <a:r>
              <a:rPr lang="zh-TW" altLang="en-US" sz="2800" b="1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一</a:t>
            </a:r>
            <a:r>
              <a:rPr lang="en-US" altLang="zh-TW" sz="2800" b="1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)</a:t>
            </a:r>
            <a:r>
              <a:rPr lang="zh-TW" altLang="en-US" sz="2800" b="1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人事成本</a:t>
            </a:r>
            <a:endParaRPr lang="zh-TW" altLang="en-US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3" name="圓角矩形 15">
            <a:extLst>
              <a:ext uri="{FF2B5EF4-FFF2-40B4-BE49-F238E27FC236}">
                <a16:creationId xmlns:a16="http://schemas.microsoft.com/office/drawing/2014/main" xmlns="" id="{282D2D24-2E80-E0D9-A4D9-34ED2AFF29D8}"/>
              </a:ext>
            </a:extLst>
          </p:cNvPr>
          <p:cNvSpPr/>
          <p:nvPr/>
        </p:nvSpPr>
        <p:spPr>
          <a:xfrm>
            <a:off x="565733" y="2851180"/>
            <a:ext cx="4175105" cy="50405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b="1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(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二</a:t>
            </a:r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工作內容合理成本</a:t>
            </a:r>
          </a:p>
        </p:txBody>
      </p:sp>
      <p:sp>
        <p:nvSpPr>
          <p:cNvPr id="4" name="圓角矩形 15">
            <a:extLst>
              <a:ext uri="{FF2B5EF4-FFF2-40B4-BE49-F238E27FC236}">
                <a16:creationId xmlns:a16="http://schemas.microsoft.com/office/drawing/2014/main" xmlns="" id="{4D7BEDF7-B390-0307-6EFC-ECD5C8A14CBA}"/>
              </a:ext>
            </a:extLst>
          </p:cNvPr>
          <p:cNvSpPr/>
          <p:nvPr/>
        </p:nvSpPr>
        <p:spPr>
          <a:xfrm>
            <a:off x="564374" y="5092844"/>
            <a:ext cx="4176464" cy="50405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三</a:t>
            </a:r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管理費、利潤</a:t>
            </a:r>
          </a:p>
        </p:txBody>
      </p:sp>
    </p:spTree>
    <p:extLst>
      <p:ext uri="{BB962C8B-B14F-4D97-AF65-F5344CB8AC3E}">
        <p14:creationId xmlns:p14="http://schemas.microsoft.com/office/powerpoint/2010/main" xmlns="" val="3792216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六、履約工作內容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3"/>
            <a:ext cx="8460432" cy="427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4863" indent="-357188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履約項目成果可量化計算，明定執行數量。</a:t>
            </a:r>
            <a:endParaRPr lang="en-US" altLang="zh-TW" sz="8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4400"/>
              </a:lnSpc>
              <a:defRPr/>
            </a:pPr>
            <a:endParaRPr lang="en-US" altLang="zh-TW" sz="9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4400"/>
              </a:lnSpc>
              <a:defRPr/>
            </a:pPr>
            <a:endParaRPr lang="en-US" altLang="zh-TW" sz="9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2400"/>
              </a:lnSpc>
              <a:defRPr/>
            </a:pPr>
            <a:endParaRPr lang="en-US" altLang="zh-TW" sz="9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spcBef>
                <a:spcPts val="1200"/>
              </a:spcBef>
              <a:defRPr/>
            </a:pPr>
            <a:r>
              <a:rPr lang="zh-TW" altLang="en-US" sz="2700" b="1" spc="-100" dirty="0" smtClean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－</a:t>
            </a:r>
            <a:r>
              <a:rPr lang="zh-TW" altLang="en-US" sz="2700" b="1" spc="-100" dirty="0" smtClean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廠商</a:t>
            </a:r>
            <a:r>
              <a:rPr lang="zh-TW" altLang="en-US" sz="2700" b="1" spc="-100" dirty="0" smtClean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履約</a:t>
            </a:r>
            <a:r>
              <a:rPr lang="zh-TW" altLang="en-US" sz="2700" b="1" spc="-100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所需具備人數，明定履約人數限制</a:t>
            </a:r>
            <a:endParaRPr lang="en-US" altLang="zh-TW" sz="2700" b="1" spc="-100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spcBef>
                <a:spcPts val="1200"/>
              </a:spcBef>
              <a:defRPr/>
            </a:pPr>
            <a:r>
              <a:rPr lang="zh-TW" altLang="en-US" sz="2700" b="1" spc="-100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－無法確認人數，</a:t>
            </a:r>
            <a:r>
              <a:rPr lang="zh-TW" altLang="en-US" sz="2700" b="1" spc="-100" dirty="0" smtClean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由</a:t>
            </a:r>
            <a:r>
              <a:rPr lang="zh-TW" altLang="en-US" sz="2700" b="1" spc="-100" dirty="0" smtClean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廠商</a:t>
            </a:r>
            <a:r>
              <a:rPr lang="zh-TW" altLang="en-US" sz="2700" b="1" spc="-100" dirty="0" smtClean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自行</a:t>
            </a:r>
            <a:r>
              <a:rPr lang="zh-TW" altLang="en-US" sz="2700" b="1" spc="-100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履約</a:t>
            </a:r>
            <a:endParaRPr lang="en-US" altLang="zh-TW" sz="2700" b="1" spc="-100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719138" indent="-271463" algn="just" hangingPunct="0">
              <a:lnSpc>
                <a:spcPts val="3500"/>
              </a:lnSpc>
              <a:spcBef>
                <a:spcPts val="1800"/>
              </a:spcBef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288032" y="908720"/>
            <a:ext cx="5292080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明確履約工作內容</a:t>
            </a:r>
            <a:endParaRPr lang="zh-TW" altLang="en-US" sz="2800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2" name="圓角矩形 15">
            <a:extLst>
              <a:ext uri="{FF2B5EF4-FFF2-40B4-BE49-F238E27FC236}">
                <a16:creationId xmlns:a16="http://schemas.microsoft.com/office/drawing/2014/main" xmlns="" id="{5F6B5557-905B-7A01-D031-E0813C3A257E}"/>
              </a:ext>
            </a:extLst>
          </p:cNvPr>
          <p:cNvSpPr/>
          <p:nvPr/>
        </p:nvSpPr>
        <p:spPr>
          <a:xfrm>
            <a:off x="565732" y="1513128"/>
            <a:ext cx="3574219" cy="50405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b="1" dirty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(</a:t>
            </a:r>
            <a:r>
              <a:rPr lang="zh-TW" altLang="en-US" sz="2800" b="1" dirty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一</a:t>
            </a:r>
            <a:r>
              <a:rPr lang="en-US" altLang="zh-TW" sz="2800" b="1" dirty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)</a:t>
            </a:r>
            <a:r>
              <a:rPr lang="zh-TW" altLang="en-US" sz="2800" b="1" dirty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履約項目內容明確</a:t>
            </a:r>
            <a:endParaRPr lang="zh-TW" altLang="en-US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3" name="圓角矩形 15">
            <a:extLst>
              <a:ext uri="{FF2B5EF4-FFF2-40B4-BE49-F238E27FC236}">
                <a16:creationId xmlns:a16="http://schemas.microsoft.com/office/drawing/2014/main" xmlns="" id="{282D2D24-2E80-E0D9-A4D9-34ED2AFF29D8}"/>
              </a:ext>
            </a:extLst>
          </p:cNvPr>
          <p:cNvSpPr/>
          <p:nvPr/>
        </p:nvSpPr>
        <p:spPr>
          <a:xfrm>
            <a:off x="565731" y="3491331"/>
            <a:ext cx="3574219" cy="50405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b="1" dirty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(</a:t>
            </a:r>
            <a:r>
              <a:rPr lang="zh-TW" altLang="en-US" sz="2800" b="1" dirty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二</a:t>
            </a:r>
            <a:r>
              <a:rPr lang="en-US" altLang="zh-TW" sz="2800" b="1" dirty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)</a:t>
            </a:r>
            <a:r>
              <a:rPr lang="zh-TW" altLang="en-US" sz="2800" b="1" dirty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履約人數限制明確</a:t>
            </a:r>
            <a:endParaRPr lang="zh-TW" altLang="en-US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712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">
            <a:extLst>
              <a:ext uri="{FF2B5EF4-FFF2-40B4-BE49-F238E27FC236}">
                <a16:creationId xmlns:a16="http://schemas.microsoft.com/office/drawing/2014/main" xmlns="" id="{A4C2214D-1EC3-4B5E-9D2D-454CD5D40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4624"/>
            <a:ext cx="75608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542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目錄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49" name="直角三角形 48">
            <a:extLst>
              <a:ext uri="{FF2B5EF4-FFF2-40B4-BE49-F238E27FC236}">
                <a16:creationId xmlns:a16="http://schemas.microsoft.com/office/drawing/2014/main" xmlns="" id="{516AAB62-88DF-4B7A-B934-729B0B801140}"/>
              </a:ext>
            </a:extLst>
          </p:cNvPr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7DBD5F1A-E9C1-491A-8426-BC9EFCBE2961}"/>
              </a:ext>
            </a:extLst>
          </p:cNvPr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9D5A623-1C17-40ED-81F0-E547F07F1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096626"/>
            <a:ext cx="7848872" cy="514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charset="0"/>
                <a:cs typeface="Times New Roman" panose="02020603050405020304" pitchFamily="18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kumimoji="1" sz="1800" kern="1200">
                <a:solidFill>
                  <a:schemeClr val="tx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kumimoji="1" sz="1600" kern="1200">
                <a:solidFill>
                  <a:schemeClr val="tx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kumimoji="1" sz="1600" kern="1200">
                <a:solidFill>
                  <a:schemeClr val="tx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Arial" charset="0"/>
              <a:buNone/>
              <a:tabLst>
                <a:tab pos="4219575" algn="l"/>
              </a:tabLst>
              <a:defRPr/>
            </a:pPr>
            <a:endParaRPr kumimoji="0" lang="en-US" altLang="zh-TW" sz="44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005426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Arial" charset="0"/>
              <a:buNone/>
              <a:tabLst>
                <a:tab pos="4219575" algn="l"/>
              </a:tabLst>
              <a:defRPr/>
            </a:pPr>
            <a:r>
              <a:rPr kumimoji="0" lang="zh-TW" altLang="en-US" sz="44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5426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壹、前言</a:t>
            </a:r>
            <a:endParaRPr kumimoji="0" lang="en-US" altLang="zh-TW" sz="44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005426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Arial" charset="0"/>
              <a:buNone/>
              <a:tabLst>
                <a:tab pos="4219575" algn="l"/>
              </a:tabLst>
              <a:defRPr/>
            </a:pPr>
            <a:endParaRPr kumimoji="0" lang="en-US" altLang="zh-TW" sz="36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1163638" lvl="0" indent="-1163638" algn="l" eaLnBrk="1" hangingPunct="1">
              <a:lnSpc>
                <a:spcPts val="528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tabLst>
                <a:tab pos="4219575" algn="l"/>
              </a:tabLst>
              <a:defRPr/>
            </a:pPr>
            <a:r>
              <a:rPr kumimoji="0" lang="zh-TW" altLang="en-US" sz="44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5426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貳</a:t>
            </a:r>
            <a:r>
              <a:rPr kumimoji="0" lang="zh-TW" altLang="en-US" sz="44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5426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、採購</a:t>
            </a:r>
            <a:r>
              <a:rPr kumimoji="0" lang="zh-TW" altLang="en-US" sz="44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5426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招標前置作業</a:t>
            </a:r>
            <a:endParaRPr kumimoji="0" lang="en-US" altLang="zh-TW" sz="44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005426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01700" lvl="0" indent="-901700" algn="l" eaLnBrk="1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tabLst>
                <a:tab pos="4219575" algn="l"/>
              </a:tabLst>
              <a:defRPr/>
            </a:pPr>
            <a:endParaRPr kumimoji="0" lang="en-US" altLang="zh-TW" sz="44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005426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01700" lvl="0" indent="-901700" algn="l" eaLnBrk="1" hangingPunct="1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Clr>
                <a:srgbClr val="0000FF"/>
              </a:buClr>
              <a:tabLst>
                <a:tab pos="4219575" algn="l"/>
              </a:tabLst>
              <a:defRPr/>
            </a:pPr>
            <a:r>
              <a:rPr kumimoji="0" lang="zh-TW" altLang="en-US" sz="44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5426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參、編撰注意事項</a:t>
            </a:r>
            <a:endParaRPr kumimoji="0" lang="en-US" altLang="zh-TW" sz="44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005426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01700" lvl="0" indent="-901700" algn="l" eaLnBrk="1" hangingPunct="1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Clr>
                <a:srgbClr val="0000FF"/>
              </a:buClr>
              <a:tabLst>
                <a:tab pos="4219575" algn="l"/>
              </a:tabLst>
              <a:defRPr/>
            </a:pPr>
            <a:endParaRPr kumimoji="0" lang="en-US" altLang="zh-TW" sz="44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005426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01700" lvl="0" indent="-901700" algn="l" eaLnBrk="1" hangingPunct="1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Clr>
                <a:srgbClr val="0000FF"/>
              </a:buClr>
              <a:tabLst>
                <a:tab pos="4219575" algn="l"/>
              </a:tabLst>
              <a:defRPr/>
            </a:pPr>
            <a:r>
              <a:rPr kumimoji="0" lang="zh-TW" altLang="en-US" sz="44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5426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肆、錯誤態樣類型</a:t>
            </a:r>
            <a:endParaRPr kumimoji="0" lang="en-US" altLang="zh-TW" sz="44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005426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01700" lvl="0" indent="-901700" algn="l" eaLnBrk="1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tabLst>
                <a:tab pos="4219575" algn="l"/>
              </a:tabLst>
              <a:defRPr/>
            </a:pPr>
            <a:r>
              <a:rPr kumimoji="0" lang="zh-TW" altLang="en-US" sz="44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5426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　</a:t>
            </a:r>
            <a:endParaRPr kumimoji="0" lang="en-US" altLang="zh-TW" sz="44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005426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7B82F98C-99B2-470D-AAF3-E13D2682A759}"/>
              </a:ext>
            </a:extLst>
          </p:cNvPr>
          <p:cNvSpPr/>
          <p:nvPr/>
        </p:nvSpPr>
        <p:spPr>
          <a:xfrm>
            <a:off x="0" y="693629"/>
            <a:ext cx="9103702" cy="215091"/>
          </a:xfrm>
          <a:prstGeom prst="rect">
            <a:avLst/>
          </a:prstGeom>
          <a:solidFill>
            <a:srgbClr val="237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317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七、招標策略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3"/>
            <a:ext cx="8460432" cy="491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4863" indent="-357188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r>
              <a:rPr lang="en-US" altLang="zh-TW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-</a:t>
            </a: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採購法第</a:t>
            </a:r>
            <a:r>
              <a:rPr lang="en-US" altLang="zh-TW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22</a:t>
            </a: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條第</a:t>
            </a:r>
            <a:r>
              <a:rPr lang="en-US" altLang="zh-TW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1</a:t>
            </a: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項第</a:t>
            </a:r>
            <a:r>
              <a:rPr lang="en-US" altLang="zh-TW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9</a:t>
            </a: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款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r>
              <a:rPr lang="en-US" altLang="zh-TW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-</a:t>
            </a: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機關委託社會福利服務廠商評選及計費</a:t>
            </a:r>
            <a:r>
              <a:rPr lang="zh-TW" altLang="en-US" sz="2700" b="1" dirty="0" smtClean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辦法</a:t>
            </a:r>
            <a:endParaRPr lang="en-US" altLang="zh-TW" sz="2700" b="1" dirty="0" smtClean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r>
              <a:rPr lang="en-US" altLang="zh-TW" sz="2800" b="1" dirty="0" smtClean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-</a:t>
            </a:r>
            <a:r>
              <a:rPr lang="zh-TW" altLang="en-US" sz="2800" b="1" dirty="0" smtClean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機關委託專業服務廠商評選及計費辦法</a:t>
            </a:r>
            <a:endParaRPr lang="en-US" altLang="zh-TW" sz="28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2400"/>
              </a:lnSpc>
              <a:defRPr/>
            </a:pPr>
            <a:endParaRPr lang="en-US" altLang="zh-TW" sz="900" b="1" dirty="0" smtClean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2400"/>
              </a:lnSpc>
              <a:defRPr/>
            </a:pPr>
            <a:endParaRPr lang="en-US" altLang="zh-TW" sz="9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spcBef>
                <a:spcPts val="1200"/>
              </a:spcBef>
              <a:defRPr/>
            </a:pPr>
            <a:r>
              <a:rPr lang="zh-TW" altLang="en-US" sz="2700" b="1" spc="-100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－採購法第</a:t>
            </a:r>
            <a:r>
              <a:rPr lang="en-US" altLang="zh-TW" sz="2700" b="1" spc="-100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52</a:t>
            </a:r>
            <a:r>
              <a:rPr lang="zh-TW" altLang="en-US" sz="2700" b="1" spc="-100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條第</a:t>
            </a:r>
            <a:r>
              <a:rPr lang="en-US" altLang="zh-TW" sz="2700" b="1" spc="-100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2</a:t>
            </a:r>
            <a:r>
              <a:rPr lang="zh-TW" altLang="en-US" sz="2700" b="1" spc="-100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項：</a:t>
            </a:r>
            <a:endParaRPr lang="en-US" altLang="zh-TW" sz="2700" b="1" spc="-100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spcBef>
                <a:spcPts val="1200"/>
              </a:spcBef>
              <a:defRPr/>
            </a:pPr>
            <a:r>
              <a:rPr lang="zh-TW" altLang="en-US" sz="2700" b="1" spc="-100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　不訂底價最有利標為原則</a:t>
            </a:r>
            <a:endParaRPr lang="en-US" altLang="zh-TW" sz="2700" b="1" spc="-100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spcBef>
                <a:spcPts val="1200"/>
              </a:spcBef>
              <a:defRPr/>
            </a:pPr>
            <a:r>
              <a:rPr lang="zh-TW" altLang="en-US" sz="2700" b="1" spc="-100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－固定價格</a:t>
            </a:r>
            <a:endParaRPr lang="en-US" altLang="zh-TW" sz="2700" b="1" spc="-100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spcBef>
                <a:spcPts val="1200"/>
              </a:spcBef>
              <a:defRPr/>
            </a:pPr>
            <a:r>
              <a:rPr lang="zh-TW" altLang="en-US" sz="2700" b="1" spc="-100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　避免議價時降低服務費用</a:t>
            </a:r>
            <a:endParaRPr lang="en-US" altLang="zh-TW" sz="2700" b="1" spc="-100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322461" y="856653"/>
            <a:ext cx="5292080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招決標落實法規，簡化作業</a:t>
            </a:r>
          </a:p>
        </p:txBody>
      </p:sp>
      <p:sp>
        <p:nvSpPr>
          <p:cNvPr id="2" name="圓角矩形 15">
            <a:extLst>
              <a:ext uri="{FF2B5EF4-FFF2-40B4-BE49-F238E27FC236}">
                <a16:creationId xmlns:a16="http://schemas.microsoft.com/office/drawing/2014/main" xmlns="" id="{5F6B5557-905B-7A01-D031-E0813C3A257E}"/>
              </a:ext>
            </a:extLst>
          </p:cNvPr>
          <p:cNvSpPr/>
          <p:nvPr/>
        </p:nvSpPr>
        <p:spPr>
          <a:xfrm>
            <a:off x="565732" y="1513128"/>
            <a:ext cx="3574219" cy="50405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b="1" dirty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(</a:t>
            </a:r>
            <a:r>
              <a:rPr lang="zh-TW" altLang="en-US" sz="2800" b="1" dirty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一</a:t>
            </a:r>
            <a:r>
              <a:rPr lang="en-US" altLang="zh-TW" sz="2800" b="1" dirty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)</a:t>
            </a:r>
            <a:r>
              <a:rPr lang="zh-TW" altLang="en-US" sz="2800" b="1" dirty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限制性招標</a:t>
            </a:r>
            <a:endParaRPr lang="zh-TW" altLang="en-US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3" name="圓角矩形 15">
            <a:extLst>
              <a:ext uri="{FF2B5EF4-FFF2-40B4-BE49-F238E27FC236}">
                <a16:creationId xmlns:a16="http://schemas.microsoft.com/office/drawing/2014/main" xmlns="" id="{282D2D24-2E80-E0D9-A4D9-34ED2AFF29D8}"/>
              </a:ext>
            </a:extLst>
          </p:cNvPr>
          <p:cNvSpPr/>
          <p:nvPr/>
        </p:nvSpPr>
        <p:spPr>
          <a:xfrm>
            <a:off x="539552" y="3645024"/>
            <a:ext cx="3574219" cy="50405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b="1" dirty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(</a:t>
            </a:r>
            <a:r>
              <a:rPr lang="zh-TW" altLang="en-US" sz="2800" b="1" dirty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二</a:t>
            </a:r>
            <a:r>
              <a:rPr lang="en-US" altLang="zh-TW" sz="2800" b="1" dirty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)</a:t>
            </a:r>
            <a:r>
              <a:rPr lang="zh-TW" altLang="en-US" sz="2800" b="1" dirty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不訂底價最有利標</a:t>
            </a:r>
            <a:endParaRPr lang="zh-TW" altLang="en-US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9018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八、溝通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3"/>
            <a:ext cx="8460432" cy="502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4863" indent="-357188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促進政府與民間部門之協力夥伴關係，各級政府委託</a:t>
            </a:r>
            <a:r>
              <a:rPr lang="zh-TW" altLang="en-US" sz="2700" b="1" dirty="0" smtClean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辦理採購前</a:t>
            </a: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，應</a:t>
            </a:r>
            <a:r>
              <a:rPr lang="zh-TW" altLang="en-US" sz="2700" b="1" dirty="0" smtClean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納入協商</a:t>
            </a: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精神</a:t>
            </a:r>
            <a:r>
              <a:rPr lang="zh-TW" altLang="en-US" sz="2700" b="1" dirty="0" smtClean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。</a:t>
            </a:r>
            <a:endParaRPr lang="en-US" altLang="zh-TW" sz="2700" b="1" dirty="0" smtClean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r>
              <a:rPr lang="en-US" altLang="zh-TW" sz="2700" b="1" dirty="0" smtClean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-</a:t>
            </a:r>
            <a:r>
              <a:rPr lang="zh-TW" altLang="en-US" sz="2700" b="1" dirty="0" smtClean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社會福利基本法</a:t>
            </a:r>
            <a:endParaRPr lang="en-US" altLang="zh-TW" sz="2700" b="1" dirty="0" smtClean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r>
              <a:rPr lang="en-US" altLang="zh-TW" sz="2700" b="1" dirty="0" smtClean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-</a:t>
            </a:r>
            <a:r>
              <a:rPr lang="zh-TW" altLang="en-US" sz="2700" b="1" dirty="0" smtClean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政府採購法第</a:t>
            </a:r>
            <a:r>
              <a:rPr lang="en-US" altLang="zh-TW" sz="2700" b="1" dirty="0" smtClean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34</a:t>
            </a:r>
            <a:r>
              <a:rPr lang="zh-TW" altLang="en-US" sz="2700" b="1" dirty="0" smtClean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條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就受委託者資格條件、服務內容、人力、必要費用、驗收與付款方式及其他與服務品質相關之事項。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719138" indent="-271463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288032" y="908720"/>
            <a:ext cx="5292080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與社福團體協調</a:t>
            </a:r>
            <a:endParaRPr lang="zh-TW" altLang="en-US" sz="2800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2" name="圓角矩形 15">
            <a:extLst>
              <a:ext uri="{FF2B5EF4-FFF2-40B4-BE49-F238E27FC236}">
                <a16:creationId xmlns:a16="http://schemas.microsoft.com/office/drawing/2014/main" xmlns="" id="{5F6B5557-905B-7A01-D031-E0813C3A257E}"/>
              </a:ext>
            </a:extLst>
          </p:cNvPr>
          <p:cNvSpPr/>
          <p:nvPr/>
        </p:nvSpPr>
        <p:spPr>
          <a:xfrm>
            <a:off x="565732" y="1513128"/>
            <a:ext cx="5014379" cy="50405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(</a:t>
            </a:r>
            <a:r>
              <a:rPr lang="zh-TW" altLang="en-US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一</a:t>
            </a:r>
            <a:r>
              <a:rPr lang="en-US" altLang="zh-TW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目的</a:t>
            </a:r>
            <a:endParaRPr lang="zh-TW" altLang="en-US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3" name="圓角矩形 15">
            <a:extLst>
              <a:ext uri="{FF2B5EF4-FFF2-40B4-BE49-F238E27FC236}">
                <a16:creationId xmlns:a16="http://schemas.microsoft.com/office/drawing/2014/main" xmlns="" id="{282D2D24-2E80-E0D9-A4D9-34ED2AFF29D8}"/>
              </a:ext>
            </a:extLst>
          </p:cNvPr>
          <p:cNvSpPr/>
          <p:nvPr/>
        </p:nvSpPr>
        <p:spPr>
          <a:xfrm>
            <a:off x="539552" y="4221088"/>
            <a:ext cx="5757357" cy="50405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(</a:t>
            </a:r>
            <a:r>
              <a:rPr lang="zh-TW" altLang="en-US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二</a:t>
            </a:r>
            <a:r>
              <a:rPr lang="en-US" altLang="zh-TW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範圍</a:t>
            </a:r>
            <a:endParaRPr lang="zh-TW" altLang="en-US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0518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八、溝通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3"/>
            <a:ext cx="8460432" cy="544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4863" indent="-357188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採購法第</a:t>
            </a:r>
            <a:r>
              <a:rPr lang="en-US" altLang="zh-TW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11</a:t>
            </a: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條之</a:t>
            </a:r>
            <a:r>
              <a:rPr lang="en-US" altLang="zh-TW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1</a:t>
            </a: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成立採購工作及審查小組，邀請專家學者或相關機關人員協助就招標文件（含契約條件、執行條件及預算）提供意見。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431925" indent="-355600" algn="just" hangingPunct="0">
              <a:lnSpc>
                <a:spcPts val="3500"/>
              </a:lnSpc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－依採購法第</a:t>
            </a:r>
            <a:r>
              <a:rPr lang="en-US" altLang="zh-TW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34</a:t>
            </a: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條規定，就採購執行內容、預算等事項公開政府電子網路徵求團體意見，或向團體說明，以供團體即早提供意見</a:t>
            </a:r>
            <a:r>
              <a:rPr lang="zh-TW" altLang="en-US" sz="2700" b="1" spc="-100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。</a:t>
            </a:r>
            <a:endParaRPr lang="en-US" altLang="zh-TW" sz="2700" b="1" spc="-100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431925" indent="-355600" algn="just" hangingPunct="0">
              <a:lnSpc>
                <a:spcPts val="3500"/>
              </a:lnSpc>
              <a:defRPr/>
            </a:pPr>
            <a:r>
              <a:rPr lang="zh-TW" altLang="en-US" sz="2700" b="1" spc="-100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－就團體意見檢討招標文件合法、合理性，修正文件內容。</a:t>
            </a:r>
            <a:endParaRPr lang="en-US" altLang="zh-TW" sz="2700" b="1" spc="-100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719138" indent="-271463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288032" y="908720"/>
            <a:ext cx="5292080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與社福團體協調</a:t>
            </a:r>
            <a:endParaRPr lang="zh-TW" altLang="en-US" sz="2800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2" name="圓角矩形 15">
            <a:extLst>
              <a:ext uri="{FF2B5EF4-FFF2-40B4-BE49-F238E27FC236}">
                <a16:creationId xmlns:a16="http://schemas.microsoft.com/office/drawing/2014/main" xmlns="" id="{5F6B5557-905B-7A01-D031-E0813C3A257E}"/>
              </a:ext>
            </a:extLst>
          </p:cNvPr>
          <p:cNvSpPr/>
          <p:nvPr/>
        </p:nvSpPr>
        <p:spPr>
          <a:xfrm>
            <a:off x="565732" y="1513128"/>
            <a:ext cx="5014379" cy="50405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(</a:t>
            </a:r>
            <a:r>
              <a:rPr lang="zh-TW" altLang="en-US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三</a:t>
            </a:r>
            <a:r>
              <a:rPr lang="en-US" altLang="zh-TW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採購工作及審查小組會議</a:t>
            </a:r>
            <a:endParaRPr lang="zh-TW" altLang="en-US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3" name="圓角矩形 15">
            <a:extLst>
              <a:ext uri="{FF2B5EF4-FFF2-40B4-BE49-F238E27FC236}">
                <a16:creationId xmlns:a16="http://schemas.microsoft.com/office/drawing/2014/main" xmlns="" id="{282D2D24-2E80-E0D9-A4D9-34ED2AFF29D8}"/>
              </a:ext>
            </a:extLst>
          </p:cNvPr>
          <p:cNvSpPr/>
          <p:nvPr/>
        </p:nvSpPr>
        <p:spPr>
          <a:xfrm>
            <a:off x="611560" y="3717032"/>
            <a:ext cx="5757357" cy="50405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(</a:t>
            </a:r>
            <a:r>
              <a:rPr lang="zh-TW" altLang="en-US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四</a:t>
            </a:r>
            <a:r>
              <a:rPr lang="en-US" altLang="zh-TW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招標文件公開說明或徵求意見</a:t>
            </a:r>
            <a:endParaRPr lang="zh-TW" altLang="en-US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694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八、溝通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3"/>
            <a:ext cx="8460432" cy="253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4863" indent="-357188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採購履約完成，與履約廠商檢討採購案執行不足，可作為未來賡續辦理採購案之修正。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spcBef>
                <a:spcPts val="1800"/>
              </a:spcBef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719138" indent="-271463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288032" y="908720"/>
            <a:ext cx="5292080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與社福團體協調</a:t>
            </a:r>
            <a:endParaRPr lang="zh-TW" altLang="en-US" sz="2800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4" name="圓角矩形 15">
            <a:extLst>
              <a:ext uri="{FF2B5EF4-FFF2-40B4-BE49-F238E27FC236}">
                <a16:creationId xmlns:a16="http://schemas.microsoft.com/office/drawing/2014/main" xmlns="" id="{4D7BEDF7-B390-0307-6EFC-ECD5C8A14CBA}"/>
              </a:ext>
            </a:extLst>
          </p:cNvPr>
          <p:cNvSpPr/>
          <p:nvPr/>
        </p:nvSpPr>
        <p:spPr>
          <a:xfrm>
            <a:off x="626538" y="1509932"/>
            <a:ext cx="4680520" cy="50405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五</a:t>
            </a:r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採購案履約完成檢討會議</a:t>
            </a:r>
            <a:endParaRPr lang="zh-TW" altLang="en-US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494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89"/>
          <p:cNvGrpSpPr/>
          <p:nvPr/>
        </p:nvGrpSpPr>
        <p:grpSpPr>
          <a:xfrm>
            <a:off x="0" y="4509120"/>
            <a:ext cx="9144000" cy="1674813"/>
            <a:chOff x="0" y="4111625"/>
            <a:chExt cx="9144000" cy="1674813"/>
          </a:xfrm>
        </p:grpSpPr>
        <p:sp>
          <p:nvSpPr>
            <p:cNvPr id="191" name="Freeform 249"/>
            <p:cNvSpPr>
              <a:spLocks/>
            </p:cNvSpPr>
            <p:nvPr/>
          </p:nvSpPr>
          <p:spPr bwMode="ltGray">
            <a:xfrm>
              <a:off x="0" y="4148138"/>
              <a:ext cx="9144000" cy="1638300"/>
            </a:xfrm>
            <a:custGeom>
              <a:avLst/>
              <a:gdLst>
                <a:gd name="T0" fmla="*/ 2147483647 w 4848"/>
                <a:gd name="T1" fmla="*/ 2147483647 h 432"/>
                <a:gd name="T2" fmla="*/ 0 w 4848"/>
                <a:gd name="T3" fmla="*/ 2147483647 h 432"/>
                <a:gd name="T4" fmla="*/ 0 w 4848"/>
                <a:gd name="T5" fmla="*/ 0 h 432"/>
                <a:gd name="T6" fmla="*/ 2147483647 w 4848"/>
                <a:gd name="T7" fmla="*/ 0 h 432"/>
                <a:gd name="T8" fmla="*/ 2147483647 w 4848"/>
                <a:gd name="T9" fmla="*/ 2147483647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48"/>
                <a:gd name="T16" fmla="*/ 0 h 432"/>
                <a:gd name="T17" fmla="*/ 4848 w 4848"/>
                <a:gd name="T18" fmla="*/ 432 h 4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48" h="432">
                  <a:moveTo>
                    <a:pt x="4848" y="432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4848" y="0"/>
                  </a:lnTo>
                  <a:lnTo>
                    <a:pt x="4848" y="432"/>
                  </a:lnTo>
                  <a:close/>
                </a:path>
              </a:pathLst>
            </a:custGeom>
            <a:solidFill>
              <a:srgbClr val="CCECFF"/>
            </a:solidFill>
            <a:ln w="9525">
              <a:solidFill>
                <a:srgbClr val="FF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3" name="Group 250"/>
            <p:cNvGrpSpPr>
              <a:grpSpLocks/>
            </p:cNvGrpSpPr>
            <p:nvPr/>
          </p:nvGrpSpPr>
          <p:grpSpPr bwMode="auto">
            <a:xfrm>
              <a:off x="539750" y="4111625"/>
              <a:ext cx="8216900" cy="1657350"/>
              <a:chOff x="333" y="-9"/>
              <a:chExt cx="5176" cy="1044"/>
            </a:xfrm>
          </p:grpSpPr>
          <p:sp>
            <p:nvSpPr>
              <p:cNvPr id="221" name="Freeform 251"/>
              <p:cNvSpPr>
                <a:spLocks/>
              </p:cNvSpPr>
              <p:nvPr/>
            </p:nvSpPr>
            <p:spPr bwMode="ltGray">
              <a:xfrm>
                <a:off x="3230" y="949"/>
                <a:ext cx="17" cy="20"/>
              </a:xfrm>
              <a:custGeom>
                <a:avLst/>
                <a:gdLst>
                  <a:gd name="T0" fmla="*/ 26 w 15"/>
                  <a:gd name="T1" fmla="*/ 3 h 23"/>
                  <a:gd name="T2" fmla="*/ 76 w 15"/>
                  <a:gd name="T3" fmla="*/ 3 h 23"/>
                  <a:gd name="T4" fmla="*/ 67 w 15"/>
                  <a:gd name="T5" fmla="*/ 3 h 23"/>
                  <a:gd name="T6" fmla="*/ 26 w 15"/>
                  <a:gd name="T7" fmla="*/ 3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23"/>
                  <a:gd name="T14" fmla="*/ 15 w 15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23">
                    <a:moveTo>
                      <a:pt x="5" y="11"/>
                    </a:moveTo>
                    <a:cubicBezTo>
                      <a:pt x="2" y="1"/>
                      <a:pt x="7" y="0"/>
                      <a:pt x="15" y="5"/>
                    </a:cubicBezTo>
                    <a:cubicBezTo>
                      <a:pt x="14" y="9"/>
                      <a:pt x="15" y="13"/>
                      <a:pt x="13" y="17"/>
                    </a:cubicBezTo>
                    <a:cubicBezTo>
                      <a:pt x="9" y="23"/>
                      <a:pt x="0" y="16"/>
                      <a:pt x="5" y="11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2" name="Freeform 252"/>
              <p:cNvSpPr>
                <a:spLocks/>
              </p:cNvSpPr>
              <p:nvPr/>
            </p:nvSpPr>
            <p:spPr bwMode="ltGray">
              <a:xfrm>
                <a:off x="3406" y="1015"/>
                <a:ext cx="21" cy="20"/>
              </a:xfrm>
              <a:custGeom>
                <a:avLst/>
                <a:gdLst>
                  <a:gd name="T0" fmla="*/ 3 w 20"/>
                  <a:gd name="T1" fmla="*/ 3 h 23"/>
                  <a:gd name="T2" fmla="*/ 24 w 20"/>
                  <a:gd name="T3" fmla="*/ 3 h 23"/>
                  <a:gd name="T4" fmla="*/ 7 w 20"/>
                  <a:gd name="T5" fmla="*/ 3 h 23"/>
                  <a:gd name="T6" fmla="*/ 3 w 20"/>
                  <a:gd name="T7" fmla="*/ 3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23"/>
                  <a:gd name="T14" fmla="*/ 20 w 20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23">
                    <a:moveTo>
                      <a:pt x="3" y="13"/>
                    </a:moveTo>
                    <a:cubicBezTo>
                      <a:pt x="0" y="5"/>
                      <a:pt x="2" y="0"/>
                      <a:pt x="11" y="3"/>
                    </a:cubicBezTo>
                    <a:cubicBezTo>
                      <a:pt x="16" y="10"/>
                      <a:pt x="20" y="23"/>
                      <a:pt x="7" y="19"/>
                    </a:cubicBezTo>
                    <a:cubicBezTo>
                      <a:pt x="6" y="17"/>
                      <a:pt x="3" y="13"/>
                      <a:pt x="3" y="13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3" name="Freeform 253"/>
              <p:cNvSpPr>
                <a:spLocks/>
              </p:cNvSpPr>
              <p:nvPr/>
            </p:nvSpPr>
            <p:spPr bwMode="ltGray">
              <a:xfrm>
                <a:off x="2909" y="908"/>
                <a:ext cx="31" cy="34"/>
              </a:xfrm>
              <a:custGeom>
                <a:avLst/>
                <a:gdLst>
                  <a:gd name="T0" fmla="*/ 29 w 30"/>
                  <a:gd name="T1" fmla="*/ 2 h 42"/>
                  <a:gd name="T2" fmla="*/ 8 w 30"/>
                  <a:gd name="T3" fmla="*/ 2 h 42"/>
                  <a:gd name="T4" fmla="*/ 0 w 30"/>
                  <a:gd name="T5" fmla="*/ 2 h 42"/>
                  <a:gd name="T6" fmla="*/ 29 w 30"/>
                  <a:gd name="T7" fmla="*/ 2 h 42"/>
                  <a:gd name="T8" fmla="*/ 43 w 30"/>
                  <a:gd name="T9" fmla="*/ 2 h 42"/>
                  <a:gd name="T10" fmla="*/ 41 w 30"/>
                  <a:gd name="T11" fmla="*/ 2 h 42"/>
                  <a:gd name="T12" fmla="*/ 29 w 30"/>
                  <a:gd name="T13" fmla="*/ 2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42"/>
                  <a:gd name="T23" fmla="*/ 30 w 30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42">
                    <a:moveTo>
                      <a:pt x="16" y="33"/>
                    </a:moveTo>
                    <a:cubicBezTo>
                      <a:pt x="3" y="20"/>
                      <a:pt x="15" y="34"/>
                      <a:pt x="8" y="21"/>
                    </a:cubicBezTo>
                    <a:cubicBezTo>
                      <a:pt x="6" y="17"/>
                      <a:pt x="0" y="9"/>
                      <a:pt x="0" y="9"/>
                    </a:cubicBezTo>
                    <a:cubicBezTo>
                      <a:pt x="5" y="1"/>
                      <a:pt x="7" y="0"/>
                      <a:pt x="16" y="3"/>
                    </a:cubicBezTo>
                    <a:cubicBezTo>
                      <a:pt x="25" y="16"/>
                      <a:pt x="10" y="16"/>
                      <a:pt x="30" y="23"/>
                    </a:cubicBezTo>
                    <a:cubicBezTo>
                      <a:pt x="29" y="26"/>
                      <a:pt x="30" y="29"/>
                      <a:pt x="28" y="31"/>
                    </a:cubicBezTo>
                    <a:cubicBezTo>
                      <a:pt x="15" y="42"/>
                      <a:pt x="16" y="38"/>
                      <a:pt x="16" y="33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4" name="Freeform 254"/>
              <p:cNvSpPr>
                <a:spLocks/>
              </p:cNvSpPr>
              <p:nvPr/>
            </p:nvSpPr>
            <p:spPr bwMode="ltGray">
              <a:xfrm>
                <a:off x="2551" y="940"/>
                <a:ext cx="25" cy="12"/>
              </a:xfrm>
              <a:custGeom>
                <a:avLst/>
                <a:gdLst>
                  <a:gd name="T0" fmla="*/ 15 w 25"/>
                  <a:gd name="T1" fmla="*/ 2 h 16"/>
                  <a:gd name="T2" fmla="*/ 3 w 25"/>
                  <a:gd name="T3" fmla="*/ 2 h 16"/>
                  <a:gd name="T4" fmla="*/ 15 w 25"/>
                  <a:gd name="T5" fmla="*/ 0 h 16"/>
                  <a:gd name="T6" fmla="*/ 15 w 25"/>
                  <a:gd name="T7" fmla="*/ 2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16"/>
                  <a:gd name="T14" fmla="*/ 25 w 25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16">
                    <a:moveTo>
                      <a:pt x="15" y="16"/>
                    </a:moveTo>
                    <a:cubicBezTo>
                      <a:pt x="10" y="15"/>
                      <a:pt x="0" y="12"/>
                      <a:pt x="3" y="8"/>
                    </a:cubicBezTo>
                    <a:cubicBezTo>
                      <a:pt x="6" y="4"/>
                      <a:pt x="15" y="0"/>
                      <a:pt x="15" y="0"/>
                    </a:cubicBezTo>
                    <a:cubicBezTo>
                      <a:pt x="17" y="3"/>
                      <a:pt x="25" y="16"/>
                      <a:pt x="15" y="16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5" name="Freeform 255"/>
              <p:cNvSpPr>
                <a:spLocks/>
              </p:cNvSpPr>
              <p:nvPr/>
            </p:nvSpPr>
            <p:spPr bwMode="ltGray">
              <a:xfrm>
                <a:off x="2443" y="954"/>
                <a:ext cx="65" cy="39"/>
              </a:xfrm>
              <a:custGeom>
                <a:avLst/>
                <a:gdLst>
                  <a:gd name="T0" fmla="*/ 14 w 65"/>
                  <a:gd name="T1" fmla="*/ 3 h 46"/>
                  <a:gd name="T2" fmla="*/ 30 w 65"/>
                  <a:gd name="T3" fmla="*/ 3 h 46"/>
                  <a:gd name="T4" fmla="*/ 42 w 65"/>
                  <a:gd name="T5" fmla="*/ 0 h 46"/>
                  <a:gd name="T6" fmla="*/ 58 w 65"/>
                  <a:gd name="T7" fmla="*/ 3 h 46"/>
                  <a:gd name="T8" fmla="*/ 32 w 65"/>
                  <a:gd name="T9" fmla="*/ 3 h 46"/>
                  <a:gd name="T10" fmla="*/ 12 w 65"/>
                  <a:gd name="T11" fmla="*/ 5 h 46"/>
                  <a:gd name="T12" fmla="*/ 8 w 65"/>
                  <a:gd name="T13" fmla="*/ 3 h 46"/>
                  <a:gd name="T14" fmla="*/ 12 w 65"/>
                  <a:gd name="T15" fmla="*/ 3 h 46"/>
                  <a:gd name="T16" fmla="*/ 14 w 65"/>
                  <a:gd name="T17" fmla="*/ 3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46"/>
                  <a:gd name="T29" fmla="*/ 65 w 65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46">
                    <a:moveTo>
                      <a:pt x="14" y="24"/>
                    </a:moveTo>
                    <a:cubicBezTo>
                      <a:pt x="18" y="13"/>
                      <a:pt x="16" y="9"/>
                      <a:pt x="30" y="4"/>
                    </a:cubicBezTo>
                    <a:cubicBezTo>
                      <a:pt x="34" y="3"/>
                      <a:pt x="42" y="0"/>
                      <a:pt x="42" y="0"/>
                    </a:cubicBezTo>
                    <a:cubicBezTo>
                      <a:pt x="50" y="1"/>
                      <a:pt x="65" y="0"/>
                      <a:pt x="58" y="12"/>
                    </a:cubicBezTo>
                    <a:cubicBezTo>
                      <a:pt x="53" y="21"/>
                      <a:pt x="40" y="21"/>
                      <a:pt x="32" y="26"/>
                    </a:cubicBezTo>
                    <a:cubicBezTo>
                      <a:pt x="26" y="35"/>
                      <a:pt x="23" y="42"/>
                      <a:pt x="12" y="46"/>
                    </a:cubicBezTo>
                    <a:cubicBezTo>
                      <a:pt x="0" y="42"/>
                      <a:pt x="5" y="30"/>
                      <a:pt x="8" y="20"/>
                    </a:cubicBezTo>
                    <a:cubicBezTo>
                      <a:pt x="9" y="18"/>
                      <a:pt x="10" y="13"/>
                      <a:pt x="12" y="14"/>
                    </a:cubicBezTo>
                    <a:cubicBezTo>
                      <a:pt x="15" y="16"/>
                      <a:pt x="13" y="21"/>
                      <a:pt x="14" y="24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6" name="Freeform 256"/>
              <p:cNvSpPr>
                <a:spLocks/>
              </p:cNvSpPr>
              <p:nvPr/>
            </p:nvSpPr>
            <p:spPr bwMode="ltGray">
              <a:xfrm>
                <a:off x="2375" y="952"/>
                <a:ext cx="68" cy="39"/>
              </a:xfrm>
              <a:custGeom>
                <a:avLst/>
                <a:gdLst>
                  <a:gd name="T0" fmla="*/ 0 w 69"/>
                  <a:gd name="T1" fmla="*/ 2 h 47"/>
                  <a:gd name="T2" fmla="*/ 18 w 69"/>
                  <a:gd name="T3" fmla="*/ 2 h 47"/>
                  <a:gd name="T4" fmla="*/ 39 w 69"/>
                  <a:gd name="T5" fmla="*/ 1 h 47"/>
                  <a:gd name="T6" fmla="*/ 51 w 69"/>
                  <a:gd name="T7" fmla="*/ 2 h 47"/>
                  <a:gd name="T8" fmla="*/ 37 w 69"/>
                  <a:gd name="T9" fmla="*/ 2 h 47"/>
                  <a:gd name="T10" fmla="*/ 28 w 69"/>
                  <a:gd name="T11" fmla="*/ 2 h 47"/>
                  <a:gd name="T12" fmla="*/ 22 w 69"/>
                  <a:gd name="T13" fmla="*/ 4 h 47"/>
                  <a:gd name="T14" fmla="*/ 16 w 69"/>
                  <a:gd name="T15" fmla="*/ 4 h 47"/>
                  <a:gd name="T16" fmla="*/ 12 w 69"/>
                  <a:gd name="T17" fmla="*/ 3 h 47"/>
                  <a:gd name="T18" fmla="*/ 0 w 69"/>
                  <a:gd name="T19" fmla="*/ 3 h 47"/>
                  <a:gd name="T20" fmla="*/ 0 w 69"/>
                  <a:gd name="T21" fmla="*/ 2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9"/>
                  <a:gd name="T34" fmla="*/ 0 h 47"/>
                  <a:gd name="T35" fmla="*/ 69 w 69"/>
                  <a:gd name="T36" fmla="*/ 47 h 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9" h="47">
                    <a:moveTo>
                      <a:pt x="0" y="31"/>
                    </a:moveTo>
                    <a:cubicBezTo>
                      <a:pt x="7" y="24"/>
                      <a:pt x="9" y="22"/>
                      <a:pt x="18" y="25"/>
                    </a:cubicBezTo>
                    <a:cubicBezTo>
                      <a:pt x="25" y="4"/>
                      <a:pt x="36" y="12"/>
                      <a:pt x="52" y="1"/>
                    </a:cubicBezTo>
                    <a:cubicBezTo>
                      <a:pt x="56" y="2"/>
                      <a:pt x="61" y="0"/>
                      <a:pt x="64" y="3"/>
                    </a:cubicBezTo>
                    <a:cubicBezTo>
                      <a:pt x="69" y="8"/>
                      <a:pt x="50" y="19"/>
                      <a:pt x="50" y="19"/>
                    </a:cubicBezTo>
                    <a:cubicBezTo>
                      <a:pt x="46" y="31"/>
                      <a:pt x="35" y="22"/>
                      <a:pt x="28" y="33"/>
                    </a:cubicBezTo>
                    <a:cubicBezTo>
                      <a:pt x="31" y="41"/>
                      <a:pt x="31" y="44"/>
                      <a:pt x="22" y="47"/>
                    </a:cubicBezTo>
                    <a:cubicBezTo>
                      <a:pt x="20" y="46"/>
                      <a:pt x="18" y="46"/>
                      <a:pt x="16" y="45"/>
                    </a:cubicBezTo>
                    <a:cubicBezTo>
                      <a:pt x="14" y="43"/>
                      <a:pt x="14" y="40"/>
                      <a:pt x="12" y="39"/>
                    </a:cubicBezTo>
                    <a:cubicBezTo>
                      <a:pt x="8" y="37"/>
                      <a:pt x="0" y="35"/>
                      <a:pt x="0" y="35"/>
                    </a:cubicBezTo>
                    <a:cubicBezTo>
                      <a:pt x="2" y="26"/>
                      <a:pt x="3" y="25"/>
                      <a:pt x="0" y="31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7" name="Freeform 257"/>
              <p:cNvSpPr>
                <a:spLocks/>
              </p:cNvSpPr>
              <p:nvPr/>
            </p:nvSpPr>
            <p:spPr bwMode="ltGray">
              <a:xfrm>
                <a:off x="2007" y="739"/>
                <a:ext cx="354" cy="228"/>
              </a:xfrm>
              <a:custGeom>
                <a:avLst/>
                <a:gdLst>
                  <a:gd name="T0" fmla="*/ 10 w 355"/>
                  <a:gd name="T1" fmla="*/ 2 h 277"/>
                  <a:gd name="T2" fmla="*/ 36 w 355"/>
                  <a:gd name="T3" fmla="*/ 2 h 277"/>
                  <a:gd name="T4" fmla="*/ 46 w 355"/>
                  <a:gd name="T5" fmla="*/ 2 h 277"/>
                  <a:gd name="T6" fmla="*/ 76 w 355"/>
                  <a:gd name="T7" fmla="*/ 4 h 277"/>
                  <a:gd name="T8" fmla="*/ 92 w 355"/>
                  <a:gd name="T9" fmla="*/ 6 h 277"/>
                  <a:gd name="T10" fmla="*/ 122 w 355"/>
                  <a:gd name="T11" fmla="*/ 8 h 277"/>
                  <a:gd name="T12" fmla="*/ 136 w 355"/>
                  <a:gd name="T13" fmla="*/ 10 h 277"/>
                  <a:gd name="T14" fmla="*/ 148 w 355"/>
                  <a:gd name="T15" fmla="*/ 11 h 277"/>
                  <a:gd name="T16" fmla="*/ 154 w 355"/>
                  <a:gd name="T17" fmla="*/ 12 h 277"/>
                  <a:gd name="T18" fmla="*/ 176 w 355"/>
                  <a:gd name="T19" fmla="*/ 12 h 277"/>
                  <a:gd name="T20" fmla="*/ 170 w 355"/>
                  <a:gd name="T21" fmla="*/ 16 h 277"/>
                  <a:gd name="T22" fmla="*/ 177 w 355"/>
                  <a:gd name="T23" fmla="*/ 17 h 277"/>
                  <a:gd name="T24" fmla="*/ 185 w 355"/>
                  <a:gd name="T25" fmla="*/ 18 h 277"/>
                  <a:gd name="T26" fmla="*/ 203 w 355"/>
                  <a:gd name="T27" fmla="*/ 18 h 277"/>
                  <a:gd name="T28" fmla="*/ 223 w 355"/>
                  <a:gd name="T29" fmla="*/ 20 h 277"/>
                  <a:gd name="T30" fmla="*/ 241 w 355"/>
                  <a:gd name="T31" fmla="*/ 19 h 277"/>
                  <a:gd name="T32" fmla="*/ 259 w 355"/>
                  <a:gd name="T33" fmla="*/ 20 h 277"/>
                  <a:gd name="T34" fmla="*/ 283 w 355"/>
                  <a:gd name="T35" fmla="*/ 21 h 277"/>
                  <a:gd name="T36" fmla="*/ 301 w 355"/>
                  <a:gd name="T37" fmla="*/ 21 h 277"/>
                  <a:gd name="T38" fmla="*/ 339 w 355"/>
                  <a:gd name="T39" fmla="*/ 21 h 277"/>
                  <a:gd name="T40" fmla="*/ 329 w 355"/>
                  <a:gd name="T41" fmla="*/ 22 h 277"/>
                  <a:gd name="T42" fmla="*/ 309 w 355"/>
                  <a:gd name="T43" fmla="*/ 21 h 277"/>
                  <a:gd name="T44" fmla="*/ 287 w 355"/>
                  <a:gd name="T45" fmla="*/ 21 h 277"/>
                  <a:gd name="T46" fmla="*/ 275 w 355"/>
                  <a:gd name="T47" fmla="*/ 21 h 277"/>
                  <a:gd name="T48" fmla="*/ 239 w 355"/>
                  <a:gd name="T49" fmla="*/ 21 h 277"/>
                  <a:gd name="T50" fmla="*/ 221 w 355"/>
                  <a:gd name="T51" fmla="*/ 21 h 277"/>
                  <a:gd name="T52" fmla="*/ 172 w 355"/>
                  <a:gd name="T53" fmla="*/ 20 h 277"/>
                  <a:gd name="T54" fmla="*/ 160 w 355"/>
                  <a:gd name="T55" fmla="*/ 17 h 277"/>
                  <a:gd name="T56" fmla="*/ 126 w 355"/>
                  <a:gd name="T57" fmla="*/ 16 h 277"/>
                  <a:gd name="T58" fmla="*/ 108 w 355"/>
                  <a:gd name="T59" fmla="*/ 15 h 277"/>
                  <a:gd name="T60" fmla="*/ 94 w 355"/>
                  <a:gd name="T61" fmla="*/ 12 h 277"/>
                  <a:gd name="T62" fmla="*/ 68 w 355"/>
                  <a:gd name="T63" fmla="*/ 8 h 277"/>
                  <a:gd name="T64" fmla="*/ 64 w 355"/>
                  <a:gd name="T65" fmla="*/ 8 h 277"/>
                  <a:gd name="T66" fmla="*/ 58 w 355"/>
                  <a:gd name="T67" fmla="*/ 8 h 277"/>
                  <a:gd name="T68" fmla="*/ 54 w 355"/>
                  <a:gd name="T69" fmla="*/ 7 h 277"/>
                  <a:gd name="T70" fmla="*/ 38 w 355"/>
                  <a:gd name="T71" fmla="*/ 5 h 277"/>
                  <a:gd name="T72" fmla="*/ 20 w 355"/>
                  <a:gd name="T73" fmla="*/ 3 h 277"/>
                  <a:gd name="T74" fmla="*/ 4 w 355"/>
                  <a:gd name="T75" fmla="*/ 2 h 277"/>
                  <a:gd name="T76" fmla="*/ 10 w 355"/>
                  <a:gd name="T77" fmla="*/ 2 h 277"/>
                  <a:gd name="T78" fmla="*/ 10 w 355"/>
                  <a:gd name="T79" fmla="*/ 2 h 27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55"/>
                  <a:gd name="T121" fmla="*/ 0 h 277"/>
                  <a:gd name="T122" fmla="*/ 355 w 355"/>
                  <a:gd name="T123" fmla="*/ 277 h 27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55" h="277">
                    <a:moveTo>
                      <a:pt x="10" y="4"/>
                    </a:moveTo>
                    <a:cubicBezTo>
                      <a:pt x="22" y="0"/>
                      <a:pt x="24" y="14"/>
                      <a:pt x="36" y="18"/>
                    </a:cubicBezTo>
                    <a:cubicBezTo>
                      <a:pt x="37" y="19"/>
                      <a:pt x="45" y="29"/>
                      <a:pt x="46" y="30"/>
                    </a:cubicBezTo>
                    <a:cubicBezTo>
                      <a:pt x="56" y="40"/>
                      <a:pt x="67" y="38"/>
                      <a:pt x="76" y="52"/>
                    </a:cubicBezTo>
                    <a:cubicBezTo>
                      <a:pt x="80" y="58"/>
                      <a:pt x="92" y="66"/>
                      <a:pt x="92" y="66"/>
                    </a:cubicBezTo>
                    <a:cubicBezTo>
                      <a:pt x="96" y="79"/>
                      <a:pt x="112" y="88"/>
                      <a:pt x="122" y="98"/>
                    </a:cubicBezTo>
                    <a:cubicBezTo>
                      <a:pt x="124" y="105"/>
                      <a:pt x="130" y="124"/>
                      <a:pt x="136" y="128"/>
                    </a:cubicBezTo>
                    <a:cubicBezTo>
                      <a:pt x="140" y="130"/>
                      <a:pt x="148" y="132"/>
                      <a:pt x="148" y="132"/>
                    </a:cubicBezTo>
                    <a:cubicBezTo>
                      <a:pt x="150" y="138"/>
                      <a:pt x="154" y="150"/>
                      <a:pt x="154" y="150"/>
                    </a:cubicBezTo>
                    <a:cubicBezTo>
                      <a:pt x="161" y="139"/>
                      <a:pt x="168" y="144"/>
                      <a:pt x="176" y="152"/>
                    </a:cubicBezTo>
                    <a:cubicBezTo>
                      <a:pt x="174" y="167"/>
                      <a:pt x="173" y="181"/>
                      <a:pt x="170" y="196"/>
                    </a:cubicBezTo>
                    <a:cubicBezTo>
                      <a:pt x="171" y="202"/>
                      <a:pt x="174" y="220"/>
                      <a:pt x="180" y="224"/>
                    </a:cubicBezTo>
                    <a:cubicBezTo>
                      <a:pt x="185" y="228"/>
                      <a:pt x="193" y="228"/>
                      <a:pt x="198" y="232"/>
                    </a:cubicBezTo>
                    <a:cubicBezTo>
                      <a:pt x="204" y="230"/>
                      <a:pt x="216" y="234"/>
                      <a:pt x="216" y="234"/>
                    </a:cubicBezTo>
                    <a:cubicBezTo>
                      <a:pt x="223" y="241"/>
                      <a:pt x="225" y="245"/>
                      <a:pt x="236" y="242"/>
                    </a:cubicBezTo>
                    <a:cubicBezTo>
                      <a:pt x="242" y="240"/>
                      <a:pt x="254" y="236"/>
                      <a:pt x="254" y="236"/>
                    </a:cubicBezTo>
                    <a:cubicBezTo>
                      <a:pt x="260" y="240"/>
                      <a:pt x="265" y="246"/>
                      <a:pt x="272" y="248"/>
                    </a:cubicBezTo>
                    <a:cubicBezTo>
                      <a:pt x="277" y="250"/>
                      <a:pt x="291" y="252"/>
                      <a:pt x="296" y="256"/>
                    </a:cubicBezTo>
                    <a:cubicBezTo>
                      <a:pt x="301" y="260"/>
                      <a:pt x="314" y="264"/>
                      <a:pt x="314" y="264"/>
                    </a:cubicBezTo>
                    <a:cubicBezTo>
                      <a:pt x="330" y="263"/>
                      <a:pt x="338" y="261"/>
                      <a:pt x="352" y="266"/>
                    </a:cubicBezTo>
                    <a:cubicBezTo>
                      <a:pt x="355" y="275"/>
                      <a:pt x="350" y="277"/>
                      <a:pt x="342" y="274"/>
                    </a:cubicBezTo>
                    <a:cubicBezTo>
                      <a:pt x="336" y="276"/>
                      <a:pt x="322" y="272"/>
                      <a:pt x="322" y="272"/>
                    </a:cubicBezTo>
                    <a:cubicBezTo>
                      <a:pt x="314" y="275"/>
                      <a:pt x="308" y="272"/>
                      <a:pt x="300" y="270"/>
                    </a:cubicBezTo>
                    <a:cubicBezTo>
                      <a:pt x="296" y="269"/>
                      <a:pt x="288" y="266"/>
                      <a:pt x="288" y="266"/>
                    </a:cubicBezTo>
                    <a:cubicBezTo>
                      <a:pt x="276" y="270"/>
                      <a:pt x="264" y="266"/>
                      <a:pt x="252" y="264"/>
                    </a:cubicBezTo>
                    <a:cubicBezTo>
                      <a:pt x="245" y="259"/>
                      <a:pt x="242" y="257"/>
                      <a:pt x="234" y="260"/>
                    </a:cubicBezTo>
                    <a:cubicBezTo>
                      <a:pt x="211" y="252"/>
                      <a:pt x="192" y="256"/>
                      <a:pt x="172" y="242"/>
                    </a:cubicBezTo>
                    <a:cubicBezTo>
                      <a:pt x="165" y="231"/>
                      <a:pt x="176" y="221"/>
                      <a:pt x="160" y="216"/>
                    </a:cubicBezTo>
                    <a:cubicBezTo>
                      <a:pt x="154" y="233"/>
                      <a:pt x="136" y="203"/>
                      <a:pt x="126" y="200"/>
                    </a:cubicBezTo>
                    <a:cubicBezTo>
                      <a:pt x="120" y="196"/>
                      <a:pt x="114" y="190"/>
                      <a:pt x="108" y="186"/>
                    </a:cubicBezTo>
                    <a:cubicBezTo>
                      <a:pt x="104" y="175"/>
                      <a:pt x="104" y="165"/>
                      <a:pt x="94" y="158"/>
                    </a:cubicBezTo>
                    <a:cubicBezTo>
                      <a:pt x="83" y="142"/>
                      <a:pt x="85" y="119"/>
                      <a:pt x="68" y="108"/>
                    </a:cubicBezTo>
                    <a:cubicBezTo>
                      <a:pt x="67" y="106"/>
                      <a:pt x="66" y="104"/>
                      <a:pt x="64" y="102"/>
                    </a:cubicBezTo>
                    <a:cubicBezTo>
                      <a:pt x="62" y="101"/>
                      <a:pt x="59" y="102"/>
                      <a:pt x="58" y="100"/>
                    </a:cubicBezTo>
                    <a:cubicBezTo>
                      <a:pt x="56" y="97"/>
                      <a:pt x="54" y="88"/>
                      <a:pt x="54" y="88"/>
                    </a:cubicBezTo>
                    <a:cubicBezTo>
                      <a:pt x="59" y="73"/>
                      <a:pt x="52" y="61"/>
                      <a:pt x="38" y="58"/>
                    </a:cubicBezTo>
                    <a:cubicBezTo>
                      <a:pt x="32" y="49"/>
                      <a:pt x="31" y="44"/>
                      <a:pt x="20" y="40"/>
                    </a:cubicBezTo>
                    <a:cubicBezTo>
                      <a:pt x="16" y="27"/>
                      <a:pt x="16" y="26"/>
                      <a:pt x="4" y="22"/>
                    </a:cubicBezTo>
                    <a:cubicBezTo>
                      <a:pt x="1" y="13"/>
                      <a:pt x="0" y="5"/>
                      <a:pt x="10" y="2"/>
                    </a:cubicBezTo>
                    <a:cubicBezTo>
                      <a:pt x="18" y="5"/>
                      <a:pt x="18" y="4"/>
                      <a:pt x="10" y="4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8" name="Freeform 258"/>
              <p:cNvSpPr>
                <a:spLocks/>
              </p:cNvSpPr>
              <p:nvPr/>
            </p:nvSpPr>
            <p:spPr bwMode="ltGray">
              <a:xfrm>
                <a:off x="2222" y="724"/>
                <a:ext cx="157" cy="167"/>
              </a:xfrm>
              <a:custGeom>
                <a:avLst/>
                <a:gdLst>
                  <a:gd name="T0" fmla="*/ 54 w 156"/>
                  <a:gd name="T1" fmla="*/ 4 h 206"/>
                  <a:gd name="T2" fmla="*/ 66 w 156"/>
                  <a:gd name="T3" fmla="*/ 4 h 206"/>
                  <a:gd name="T4" fmla="*/ 68 w 156"/>
                  <a:gd name="T5" fmla="*/ 3 h 206"/>
                  <a:gd name="T6" fmla="*/ 93 w 156"/>
                  <a:gd name="T7" fmla="*/ 2 h 206"/>
                  <a:gd name="T8" fmla="*/ 119 w 156"/>
                  <a:gd name="T9" fmla="*/ 2 h 206"/>
                  <a:gd name="T10" fmla="*/ 125 w 156"/>
                  <a:gd name="T11" fmla="*/ 2 h 206"/>
                  <a:gd name="T12" fmla="*/ 137 w 156"/>
                  <a:gd name="T13" fmla="*/ 0 h 206"/>
                  <a:gd name="T14" fmla="*/ 163 w 156"/>
                  <a:gd name="T15" fmla="*/ 2 h 206"/>
                  <a:gd name="T16" fmla="*/ 159 w 156"/>
                  <a:gd name="T17" fmla="*/ 2 h 206"/>
                  <a:gd name="T18" fmla="*/ 139 w 156"/>
                  <a:gd name="T19" fmla="*/ 4 h 206"/>
                  <a:gd name="T20" fmla="*/ 145 w 156"/>
                  <a:gd name="T21" fmla="*/ 6 h 206"/>
                  <a:gd name="T22" fmla="*/ 155 w 156"/>
                  <a:gd name="T23" fmla="*/ 7 h 206"/>
                  <a:gd name="T24" fmla="*/ 159 w 156"/>
                  <a:gd name="T25" fmla="*/ 8 h 206"/>
                  <a:gd name="T26" fmla="*/ 141 w 156"/>
                  <a:gd name="T27" fmla="*/ 8 h 206"/>
                  <a:gd name="T28" fmla="*/ 129 w 156"/>
                  <a:gd name="T29" fmla="*/ 10 h 206"/>
                  <a:gd name="T30" fmla="*/ 117 w 156"/>
                  <a:gd name="T31" fmla="*/ 10 h 206"/>
                  <a:gd name="T32" fmla="*/ 113 w 156"/>
                  <a:gd name="T33" fmla="*/ 12 h 206"/>
                  <a:gd name="T34" fmla="*/ 101 w 156"/>
                  <a:gd name="T35" fmla="*/ 13 h 206"/>
                  <a:gd name="T36" fmla="*/ 95 w 156"/>
                  <a:gd name="T37" fmla="*/ 13 h 206"/>
                  <a:gd name="T38" fmla="*/ 76 w 156"/>
                  <a:gd name="T39" fmla="*/ 13 h 206"/>
                  <a:gd name="T40" fmla="*/ 72 w 156"/>
                  <a:gd name="T41" fmla="*/ 12 h 206"/>
                  <a:gd name="T42" fmla="*/ 60 w 156"/>
                  <a:gd name="T43" fmla="*/ 12 h 206"/>
                  <a:gd name="T44" fmla="*/ 42 w 156"/>
                  <a:gd name="T45" fmla="*/ 12 h 206"/>
                  <a:gd name="T46" fmla="*/ 28 w 156"/>
                  <a:gd name="T47" fmla="*/ 12 h 206"/>
                  <a:gd name="T48" fmla="*/ 10 w 156"/>
                  <a:gd name="T49" fmla="*/ 10 h 206"/>
                  <a:gd name="T50" fmla="*/ 4 w 156"/>
                  <a:gd name="T51" fmla="*/ 8 h 206"/>
                  <a:gd name="T52" fmla="*/ 0 w 156"/>
                  <a:gd name="T53" fmla="*/ 8 h 206"/>
                  <a:gd name="T54" fmla="*/ 20 w 156"/>
                  <a:gd name="T55" fmla="*/ 6 h 206"/>
                  <a:gd name="T56" fmla="*/ 32 w 156"/>
                  <a:gd name="T57" fmla="*/ 6 h 206"/>
                  <a:gd name="T58" fmla="*/ 34 w 156"/>
                  <a:gd name="T59" fmla="*/ 5 h 206"/>
                  <a:gd name="T60" fmla="*/ 52 w 156"/>
                  <a:gd name="T61" fmla="*/ 4 h 206"/>
                  <a:gd name="T62" fmla="*/ 54 w 156"/>
                  <a:gd name="T63" fmla="*/ 4 h 20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6"/>
                  <a:gd name="T97" fmla="*/ 0 h 206"/>
                  <a:gd name="T98" fmla="*/ 156 w 156"/>
                  <a:gd name="T99" fmla="*/ 206 h 20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6" h="206">
                    <a:moveTo>
                      <a:pt x="54" y="66"/>
                    </a:moveTo>
                    <a:cubicBezTo>
                      <a:pt x="58" y="63"/>
                      <a:pt x="64" y="63"/>
                      <a:pt x="66" y="58"/>
                    </a:cubicBezTo>
                    <a:cubicBezTo>
                      <a:pt x="67" y="56"/>
                      <a:pt x="67" y="53"/>
                      <a:pt x="68" y="52"/>
                    </a:cubicBezTo>
                    <a:cubicBezTo>
                      <a:pt x="71" y="49"/>
                      <a:pt x="80" y="44"/>
                      <a:pt x="80" y="44"/>
                    </a:cubicBezTo>
                    <a:cubicBezTo>
                      <a:pt x="113" y="55"/>
                      <a:pt x="85" y="29"/>
                      <a:pt x="106" y="22"/>
                    </a:cubicBezTo>
                    <a:cubicBezTo>
                      <a:pt x="110" y="17"/>
                      <a:pt x="108" y="9"/>
                      <a:pt x="112" y="4"/>
                    </a:cubicBezTo>
                    <a:cubicBezTo>
                      <a:pt x="115" y="1"/>
                      <a:pt x="124" y="0"/>
                      <a:pt x="124" y="0"/>
                    </a:cubicBezTo>
                    <a:cubicBezTo>
                      <a:pt x="138" y="14"/>
                      <a:pt x="126" y="23"/>
                      <a:pt x="150" y="28"/>
                    </a:cubicBezTo>
                    <a:cubicBezTo>
                      <a:pt x="156" y="36"/>
                      <a:pt x="154" y="39"/>
                      <a:pt x="146" y="44"/>
                    </a:cubicBezTo>
                    <a:cubicBezTo>
                      <a:pt x="141" y="52"/>
                      <a:pt x="135" y="61"/>
                      <a:pt x="126" y="64"/>
                    </a:cubicBezTo>
                    <a:cubicBezTo>
                      <a:pt x="118" y="75"/>
                      <a:pt x="128" y="83"/>
                      <a:pt x="132" y="94"/>
                    </a:cubicBezTo>
                    <a:cubicBezTo>
                      <a:pt x="129" y="103"/>
                      <a:pt x="135" y="105"/>
                      <a:pt x="142" y="110"/>
                    </a:cubicBezTo>
                    <a:cubicBezTo>
                      <a:pt x="145" y="119"/>
                      <a:pt x="141" y="120"/>
                      <a:pt x="146" y="128"/>
                    </a:cubicBezTo>
                    <a:cubicBezTo>
                      <a:pt x="142" y="139"/>
                      <a:pt x="135" y="133"/>
                      <a:pt x="128" y="128"/>
                    </a:cubicBezTo>
                    <a:cubicBezTo>
                      <a:pt x="116" y="132"/>
                      <a:pt x="122" y="136"/>
                      <a:pt x="116" y="146"/>
                    </a:cubicBezTo>
                    <a:cubicBezTo>
                      <a:pt x="113" y="151"/>
                      <a:pt x="108" y="152"/>
                      <a:pt x="104" y="156"/>
                    </a:cubicBezTo>
                    <a:cubicBezTo>
                      <a:pt x="107" y="167"/>
                      <a:pt x="112" y="191"/>
                      <a:pt x="100" y="198"/>
                    </a:cubicBezTo>
                    <a:cubicBezTo>
                      <a:pt x="96" y="200"/>
                      <a:pt x="92" y="200"/>
                      <a:pt x="88" y="202"/>
                    </a:cubicBezTo>
                    <a:cubicBezTo>
                      <a:pt x="86" y="203"/>
                      <a:pt x="84" y="205"/>
                      <a:pt x="82" y="206"/>
                    </a:cubicBezTo>
                    <a:cubicBezTo>
                      <a:pt x="80" y="205"/>
                      <a:pt x="77" y="204"/>
                      <a:pt x="76" y="202"/>
                    </a:cubicBezTo>
                    <a:cubicBezTo>
                      <a:pt x="74" y="198"/>
                      <a:pt x="76" y="191"/>
                      <a:pt x="72" y="190"/>
                    </a:cubicBezTo>
                    <a:cubicBezTo>
                      <a:pt x="68" y="189"/>
                      <a:pt x="60" y="186"/>
                      <a:pt x="60" y="186"/>
                    </a:cubicBezTo>
                    <a:cubicBezTo>
                      <a:pt x="53" y="188"/>
                      <a:pt x="49" y="192"/>
                      <a:pt x="42" y="194"/>
                    </a:cubicBezTo>
                    <a:cubicBezTo>
                      <a:pt x="34" y="189"/>
                      <a:pt x="37" y="183"/>
                      <a:pt x="28" y="186"/>
                    </a:cubicBezTo>
                    <a:cubicBezTo>
                      <a:pt x="12" y="181"/>
                      <a:pt x="19" y="161"/>
                      <a:pt x="10" y="148"/>
                    </a:cubicBezTo>
                    <a:cubicBezTo>
                      <a:pt x="5" y="121"/>
                      <a:pt x="11" y="147"/>
                      <a:pt x="4" y="130"/>
                    </a:cubicBezTo>
                    <a:cubicBezTo>
                      <a:pt x="2" y="126"/>
                      <a:pt x="0" y="118"/>
                      <a:pt x="0" y="118"/>
                    </a:cubicBezTo>
                    <a:cubicBezTo>
                      <a:pt x="2" y="95"/>
                      <a:pt x="0" y="83"/>
                      <a:pt x="20" y="96"/>
                    </a:cubicBezTo>
                    <a:cubicBezTo>
                      <a:pt x="23" y="105"/>
                      <a:pt x="23" y="110"/>
                      <a:pt x="32" y="104"/>
                    </a:cubicBezTo>
                    <a:cubicBezTo>
                      <a:pt x="35" y="95"/>
                      <a:pt x="29" y="88"/>
                      <a:pt x="34" y="80"/>
                    </a:cubicBezTo>
                    <a:cubicBezTo>
                      <a:pt x="36" y="76"/>
                      <a:pt x="48" y="73"/>
                      <a:pt x="52" y="70"/>
                    </a:cubicBezTo>
                    <a:cubicBezTo>
                      <a:pt x="57" y="63"/>
                      <a:pt x="58" y="62"/>
                      <a:pt x="54" y="66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9" name="Freeform 259"/>
              <p:cNvSpPr>
                <a:spLocks/>
              </p:cNvSpPr>
              <p:nvPr/>
            </p:nvSpPr>
            <p:spPr bwMode="ltGray">
              <a:xfrm>
                <a:off x="2375" y="800"/>
                <a:ext cx="110" cy="32"/>
              </a:xfrm>
              <a:custGeom>
                <a:avLst/>
                <a:gdLst>
                  <a:gd name="T0" fmla="*/ 4 w 109"/>
                  <a:gd name="T1" fmla="*/ 3 h 38"/>
                  <a:gd name="T2" fmla="*/ 18 w 109"/>
                  <a:gd name="T3" fmla="*/ 3 h 38"/>
                  <a:gd name="T4" fmla="*/ 46 w 109"/>
                  <a:gd name="T5" fmla="*/ 3 h 38"/>
                  <a:gd name="T6" fmla="*/ 85 w 109"/>
                  <a:gd name="T7" fmla="*/ 3 h 38"/>
                  <a:gd name="T8" fmla="*/ 103 w 109"/>
                  <a:gd name="T9" fmla="*/ 0 h 38"/>
                  <a:gd name="T10" fmla="*/ 89 w 109"/>
                  <a:gd name="T11" fmla="*/ 3 h 38"/>
                  <a:gd name="T12" fmla="*/ 73 w 109"/>
                  <a:gd name="T13" fmla="*/ 4 h 38"/>
                  <a:gd name="T14" fmla="*/ 42 w 109"/>
                  <a:gd name="T15" fmla="*/ 3 h 38"/>
                  <a:gd name="T16" fmla="*/ 14 w 109"/>
                  <a:gd name="T17" fmla="*/ 3 h 38"/>
                  <a:gd name="T18" fmla="*/ 4 w 109"/>
                  <a:gd name="T19" fmla="*/ 3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9"/>
                  <a:gd name="T31" fmla="*/ 0 h 38"/>
                  <a:gd name="T32" fmla="*/ 109 w 109"/>
                  <a:gd name="T33" fmla="*/ 38 h 3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9" h="38">
                    <a:moveTo>
                      <a:pt x="4" y="32"/>
                    </a:moveTo>
                    <a:cubicBezTo>
                      <a:pt x="7" y="22"/>
                      <a:pt x="7" y="14"/>
                      <a:pt x="18" y="10"/>
                    </a:cubicBezTo>
                    <a:cubicBezTo>
                      <a:pt x="28" y="12"/>
                      <a:pt x="37" y="14"/>
                      <a:pt x="46" y="20"/>
                    </a:cubicBezTo>
                    <a:cubicBezTo>
                      <a:pt x="62" y="15"/>
                      <a:pt x="54" y="17"/>
                      <a:pt x="72" y="14"/>
                    </a:cubicBezTo>
                    <a:cubicBezTo>
                      <a:pt x="77" y="9"/>
                      <a:pt x="90" y="0"/>
                      <a:pt x="90" y="0"/>
                    </a:cubicBezTo>
                    <a:cubicBezTo>
                      <a:pt x="109" y="6"/>
                      <a:pt x="85" y="23"/>
                      <a:pt x="76" y="26"/>
                    </a:cubicBezTo>
                    <a:cubicBezTo>
                      <a:pt x="71" y="33"/>
                      <a:pt x="68" y="35"/>
                      <a:pt x="60" y="38"/>
                    </a:cubicBezTo>
                    <a:cubicBezTo>
                      <a:pt x="54" y="36"/>
                      <a:pt x="42" y="32"/>
                      <a:pt x="42" y="32"/>
                    </a:cubicBezTo>
                    <a:cubicBezTo>
                      <a:pt x="33" y="23"/>
                      <a:pt x="26" y="26"/>
                      <a:pt x="14" y="30"/>
                    </a:cubicBezTo>
                    <a:cubicBezTo>
                      <a:pt x="1" y="28"/>
                      <a:pt x="0" y="24"/>
                      <a:pt x="4" y="32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0" name="Freeform 260"/>
              <p:cNvSpPr>
                <a:spLocks/>
              </p:cNvSpPr>
              <p:nvPr/>
            </p:nvSpPr>
            <p:spPr bwMode="ltGray">
              <a:xfrm>
                <a:off x="2370" y="839"/>
                <a:ext cx="75" cy="84"/>
              </a:xfrm>
              <a:custGeom>
                <a:avLst/>
                <a:gdLst>
                  <a:gd name="T0" fmla="*/ 8 w 76"/>
                  <a:gd name="T1" fmla="*/ 2 h 104"/>
                  <a:gd name="T2" fmla="*/ 18 w 76"/>
                  <a:gd name="T3" fmla="*/ 0 h 104"/>
                  <a:gd name="T4" fmla="*/ 34 w 76"/>
                  <a:gd name="T5" fmla="*/ 2 h 104"/>
                  <a:gd name="T6" fmla="*/ 49 w 76"/>
                  <a:gd name="T7" fmla="*/ 2 h 104"/>
                  <a:gd name="T8" fmla="*/ 38 w 76"/>
                  <a:gd name="T9" fmla="*/ 2 h 104"/>
                  <a:gd name="T10" fmla="*/ 41 w 76"/>
                  <a:gd name="T11" fmla="*/ 3 h 104"/>
                  <a:gd name="T12" fmla="*/ 45 w 76"/>
                  <a:gd name="T13" fmla="*/ 4 h 104"/>
                  <a:gd name="T14" fmla="*/ 38 w 76"/>
                  <a:gd name="T15" fmla="*/ 5 h 104"/>
                  <a:gd name="T16" fmla="*/ 34 w 76"/>
                  <a:gd name="T17" fmla="*/ 4 h 104"/>
                  <a:gd name="T18" fmla="*/ 22 w 76"/>
                  <a:gd name="T19" fmla="*/ 3 h 104"/>
                  <a:gd name="T20" fmla="*/ 28 w 76"/>
                  <a:gd name="T21" fmla="*/ 4 h 104"/>
                  <a:gd name="T22" fmla="*/ 30 w 76"/>
                  <a:gd name="T23" fmla="*/ 5 h 104"/>
                  <a:gd name="T24" fmla="*/ 20 w 76"/>
                  <a:gd name="T25" fmla="*/ 6 h 104"/>
                  <a:gd name="T26" fmla="*/ 12 w 76"/>
                  <a:gd name="T27" fmla="*/ 6 h 104"/>
                  <a:gd name="T28" fmla="*/ 8 w 76"/>
                  <a:gd name="T29" fmla="*/ 6 h 104"/>
                  <a:gd name="T30" fmla="*/ 0 w 76"/>
                  <a:gd name="T31" fmla="*/ 3 h 104"/>
                  <a:gd name="T32" fmla="*/ 2 w 76"/>
                  <a:gd name="T33" fmla="*/ 2 h 104"/>
                  <a:gd name="T34" fmla="*/ 8 w 76"/>
                  <a:gd name="T35" fmla="*/ 2 h 10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6"/>
                  <a:gd name="T55" fmla="*/ 0 h 104"/>
                  <a:gd name="T56" fmla="*/ 76 w 76"/>
                  <a:gd name="T57" fmla="*/ 104 h 10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6" h="104">
                    <a:moveTo>
                      <a:pt x="8" y="18"/>
                    </a:moveTo>
                    <a:cubicBezTo>
                      <a:pt x="10" y="8"/>
                      <a:pt x="9" y="3"/>
                      <a:pt x="18" y="0"/>
                    </a:cubicBezTo>
                    <a:cubicBezTo>
                      <a:pt x="28" y="3"/>
                      <a:pt x="25" y="12"/>
                      <a:pt x="34" y="18"/>
                    </a:cubicBezTo>
                    <a:cubicBezTo>
                      <a:pt x="46" y="16"/>
                      <a:pt x="51" y="8"/>
                      <a:pt x="62" y="4"/>
                    </a:cubicBezTo>
                    <a:cubicBezTo>
                      <a:pt x="76" y="9"/>
                      <a:pt x="56" y="31"/>
                      <a:pt x="46" y="34"/>
                    </a:cubicBezTo>
                    <a:cubicBezTo>
                      <a:pt x="51" y="56"/>
                      <a:pt x="43" y="29"/>
                      <a:pt x="54" y="48"/>
                    </a:cubicBezTo>
                    <a:cubicBezTo>
                      <a:pt x="56" y="52"/>
                      <a:pt x="58" y="60"/>
                      <a:pt x="58" y="60"/>
                    </a:cubicBezTo>
                    <a:cubicBezTo>
                      <a:pt x="55" y="68"/>
                      <a:pt x="54" y="71"/>
                      <a:pt x="46" y="74"/>
                    </a:cubicBezTo>
                    <a:cubicBezTo>
                      <a:pt x="38" y="71"/>
                      <a:pt x="37" y="68"/>
                      <a:pt x="34" y="60"/>
                    </a:cubicBezTo>
                    <a:cubicBezTo>
                      <a:pt x="33" y="50"/>
                      <a:pt x="32" y="33"/>
                      <a:pt x="22" y="48"/>
                    </a:cubicBezTo>
                    <a:cubicBezTo>
                      <a:pt x="25" y="60"/>
                      <a:pt x="23" y="53"/>
                      <a:pt x="28" y="68"/>
                    </a:cubicBezTo>
                    <a:cubicBezTo>
                      <a:pt x="29" y="70"/>
                      <a:pt x="30" y="74"/>
                      <a:pt x="30" y="74"/>
                    </a:cubicBezTo>
                    <a:cubicBezTo>
                      <a:pt x="24" y="84"/>
                      <a:pt x="22" y="93"/>
                      <a:pt x="20" y="104"/>
                    </a:cubicBezTo>
                    <a:cubicBezTo>
                      <a:pt x="17" y="103"/>
                      <a:pt x="14" y="104"/>
                      <a:pt x="12" y="102"/>
                    </a:cubicBezTo>
                    <a:cubicBezTo>
                      <a:pt x="9" y="99"/>
                      <a:pt x="8" y="90"/>
                      <a:pt x="8" y="90"/>
                    </a:cubicBezTo>
                    <a:cubicBezTo>
                      <a:pt x="13" y="75"/>
                      <a:pt x="14" y="64"/>
                      <a:pt x="0" y="54"/>
                    </a:cubicBezTo>
                    <a:cubicBezTo>
                      <a:pt x="1" y="46"/>
                      <a:pt x="1" y="38"/>
                      <a:pt x="2" y="30"/>
                    </a:cubicBezTo>
                    <a:cubicBezTo>
                      <a:pt x="2" y="27"/>
                      <a:pt x="13" y="2"/>
                      <a:pt x="8" y="18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1" name="Freeform 261"/>
              <p:cNvSpPr>
                <a:spLocks/>
              </p:cNvSpPr>
              <p:nvPr/>
            </p:nvSpPr>
            <p:spPr bwMode="ltGray">
              <a:xfrm>
                <a:off x="2497" y="793"/>
                <a:ext cx="37" cy="49"/>
              </a:xfrm>
              <a:custGeom>
                <a:avLst/>
                <a:gdLst>
                  <a:gd name="T0" fmla="*/ 3 w 37"/>
                  <a:gd name="T1" fmla="*/ 2 h 61"/>
                  <a:gd name="T2" fmla="*/ 13 w 37"/>
                  <a:gd name="T3" fmla="*/ 0 h 61"/>
                  <a:gd name="T4" fmla="*/ 15 w 37"/>
                  <a:gd name="T5" fmla="*/ 2 h 61"/>
                  <a:gd name="T6" fmla="*/ 37 w 37"/>
                  <a:gd name="T7" fmla="*/ 2 h 61"/>
                  <a:gd name="T8" fmla="*/ 19 w 37"/>
                  <a:gd name="T9" fmla="*/ 2 h 61"/>
                  <a:gd name="T10" fmla="*/ 5 w 37"/>
                  <a:gd name="T11" fmla="*/ 3 h 61"/>
                  <a:gd name="T12" fmla="*/ 1 w 37"/>
                  <a:gd name="T13" fmla="*/ 2 h 61"/>
                  <a:gd name="T14" fmla="*/ 3 w 37"/>
                  <a:gd name="T15" fmla="*/ 2 h 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7"/>
                  <a:gd name="T25" fmla="*/ 0 h 61"/>
                  <a:gd name="T26" fmla="*/ 37 w 37"/>
                  <a:gd name="T27" fmla="*/ 61 h 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7" h="61">
                    <a:moveTo>
                      <a:pt x="3" y="28"/>
                    </a:moveTo>
                    <a:cubicBezTo>
                      <a:pt x="5" y="14"/>
                      <a:pt x="2" y="7"/>
                      <a:pt x="13" y="0"/>
                    </a:cubicBezTo>
                    <a:cubicBezTo>
                      <a:pt x="26" y="9"/>
                      <a:pt x="23" y="17"/>
                      <a:pt x="15" y="28"/>
                    </a:cubicBezTo>
                    <a:cubicBezTo>
                      <a:pt x="25" y="31"/>
                      <a:pt x="33" y="27"/>
                      <a:pt x="37" y="38"/>
                    </a:cubicBezTo>
                    <a:cubicBezTo>
                      <a:pt x="30" y="45"/>
                      <a:pt x="28" y="47"/>
                      <a:pt x="19" y="44"/>
                    </a:cubicBezTo>
                    <a:cubicBezTo>
                      <a:pt x="13" y="54"/>
                      <a:pt x="18" y="61"/>
                      <a:pt x="5" y="58"/>
                    </a:cubicBezTo>
                    <a:cubicBezTo>
                      <a:pt x="0" y="50"/>
                      <a:pt x="3" y="44"/>
                      <a:pt x="1" y="34"/>
                    </a:cubicBezTo>
                    <a:cubicBezTo>
                      <a:pt x="2" y="32"/>
                      <a:pt x="3" y="28"/>
                      <a:pt x="3" y="28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2" name="Freeform 262"/>
              <p:cNvSpPr>
                <a:spLocks/>
              </p:cNvSpPr>
              <p:nvPr/>
            </p:nvSpPr>
            <p:spPr bwMode="ltGray">
              <a:xfrm>
                <a:off x="2506" y="869"/>
                <a:ext cx="47" cy="24"/>
              </a:xfrm>
              <a:custGeom>
                <a:avLst/>
                <a:gdLst>
                  <a:gd name="T0" fmla="*/ 7 w 49"/>
                  <a:gd name="T1" fmla="*/ 0 h 29"/>
                  <a:gd name="T2" fmla="*/ 16 w 49"/>
                  <a:gd name="T3" fmla="*/ 0 h 29"/>
                  <a:gd name="T4" fmla="*/ 29 w 49"/>
                  <a:gd name="T5" fmla="*/ 2 h 29"/>
                  <a:gd name="T6" fmla="*/ 22 w 49"/>
                  <a:gd name="T7" fmla="*/ 2 h 29"/>
                  <a:gd name="T8" fmla="*/ 3 w 49"/>
                  <a:gd name="T9" fmla="*/ 2 h 29"/>
                  <a:gd name="T10" fmla="*/ 7 w 49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29"/>
                  <a:gd name="T20" fmla="*/ 49 w 49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29">
                    <a:moveTo>
                      <a:pt x="7" y="0"/>
                    </a:moveTo>
                    <a:cubicBezTo>
                      <a:pt x="15" y="6"/>
                      <a:pt x="19" y="2"/>
                      <a:pt x="29" y="0"/>
                    </a:cubicBezTo>
                    <a:cubicBezTo>
                      <a:pt x="45" y="5"/>
                      <a:pt x="40" y="3"/>
                      <a:pt x="49" y="16"/>
                    </a:cubicBezTo>
                    <a:cubicBezTo>
                      <a:pt x="46" y="29"/>
                      <a:pt x="42" y="21"/>
                      <a:pt x="35" y="14"/>
                    </a:cubicBezTo>
                    <a:cubicBezTo>
                      <a:pt x="26" y="15"/>
                      <a:pt x="12" y="19"/>
                      <a:pt x="3" y="16"/>
                    </a:cubicBezTo>
                    <a:cubicBezTo>
                      <a:pt x="0" y="6"/>
                      <a:pt x="7" y="10"/>
                      <a:pt x="7" y="0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3" name="Freeform 263"/>
              <p:cNvSpPr>
                <a:spLocks/>
              </p:cNvSpPr>
              <p:nvPr/>
            </p:nvSpPr>
            <p:spPr bwMode="ltGray">
              <a:xfrm>
                <a:off x="2555" y="832"/>
                <a:ext cx="61" cy="42"/>
              </a:xfrm>
              <a:custGeom>
                <a:avLst/>
                <a:gdLst>
                  <a:gd name="T0" fmla="*/ 21 w 61"/>
                  <a:gd name="T1" fmla="*/ 7 h 48"/>
                  <a:gd name="T2" fmla="*/ 15 w 61"/>
                  <a:gd name="T3" fmla="*/ 5 h 48"/>
                  <a:gd name="T4" fmla="*/ 3 w 61"/>
                  <a:gd name="T5" fmla="*/ 4 h 48"/>
                  <a:gd name="T6" fmla="*/ 13 w 61"/>
                  <a:gd name="T7" fmla="*/ 4 h 48"/>
                  <a:gd name="T8" fmla="*/ 25 w 61"/>
                  <a:gd name="T9" fmla="*/ 0 h 48"/>
                  <a:gd name="T10" fmla="*/ 49 w 61"/>
                  <a:gd name="T11" fmla="*/ 4 h 48"/>
                  <a:gd name="T12" fmla="*/ 53 w 61"/>
                  <a:gd name="T13" fmla="*/ 4 h 48"/>
                  <a:gd name="T14" fmla="*/ 61 w 61"/>
                  <a:gd name="T15" fmla="*/ 6 h 48"/>
                  <a:gd name="T16" fmla="*/ 41 w 61"/>
                  <a:gd name="T17" fmla="*/ 7 h 48"/>
                  <a:gd name="T18" fmla="*/ 23 w 61"/>
                  <a:gd name="T19" fmla="*/ 9 h 48"/>
                  <a:gd name="T20" fmla="*/ 21 w 61"/>
                  <a:gd name="T21" fmla="*/ 7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1"/>
                  <a:gd name="T34" fmla="*/ 0 h 48"/>
                  <a:gd name="T35" fmla="*/ 61 w 61"/>
                  <a:gd name="T36" fmla="*/ 48 h 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1" h="48">
                    <a:moveTo>
                      <a:pt x="21" y="38"/>
                    </a:moveTo>
                    <a:cubicBezTo>
                      <a:pt x="19" y="34"/>
                      <a:pt x="19" y="29"/>
                      <a:pt x="15" y="26"/>
                    </a:cubicBezTo>
                    <a:cubicBezTo>
                      <a:pt x="12" y="24"/>
                      <a:pt x="3" y="22"/>
                      <a:pt x="3" y="22"/>
                    </a:cubicBezTo>
                    <a:cubicBezTo>
                      <a:pt x="0" y="12"/>
                      <a:pt x="5" y="12"/>
                      <a:pt x="13" y="8"/>
                    </a:cubicBezTo>
                    <a:cubicBezTo>
                      <a:pt x="17" y="6"/>
                      <a:pt x="25" y="0"/>
                      <a:pt x="25" y="0"/>
                    </a:cubicBezTo>
                    <a:cubicBezTo>
                      <a:pt x="37" y="2"/>
                      <a:pt x="41" y="2"/>
                      <a:pt x="49" y="10"/>
                    </a:cubicBezTo>
                    <a:cubicBezTo>
                      <a:pt x="45" y="21"/>
                      <a:pt x="46" y="12"/>
                      <a:pt x="53" y="20"/>
                    </a:cubicBezTo>
                    <a:cubicBezTo>
                      <a:pt x="56" y="24"/>
                      <a:pt x="61" y="32"/>
                      <a:pt x="61" y="32"/>
                    </a:cubicBezTo>
                    <a:cubicBezTo>
                      <a:pt x="56" y="47"/>
                      <a:pt x="53" y="42"/>
                      <a:pt x="41" y="38"/>
                    </a:cubicBezTo>
                    <a:cubicBezTo>
                      <a:pt x="27" y="47"/>
                      <a:pt x="34" y="48"/>
                      <a:pt x="23" y="44"/>
                    </a:cubicBezTo>
                    <a:cubicBezTo>
                      <a:pt x="22" y="42"/>
                      <a:pt x="21" y="38"/>
                      <a:pt x="21" y="38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4" name="Freeform 264"/>
              <p:cNvSpPr>
                <a:spLocks/>
              </p:cNvSpPr>
              <p:nvPr/>
            </p:nvSpPr>
            <p:spPr bwMode="ltGray">
              <a:xfrm>
                <a:off x="2572" y="852"/>
                <a:ext cx="286" cy="149"/>
              </a:xfrm>
              <a:custGeom>
                <a:avLst/>
                <a:gdLst>
                  <a:gd name="T0" fmla="*/ 46 w 286"/>
                  <a:gd name="T1" fmla="*/ 2 h 182"/>
                  <a:gd name="T2" fmla="*/ 36 w 286"/>
                  <a:gd name="T3" fmla="*/ 2 h 182"/>
                  <a:gd name="T4" fmla="*/ 26 w 286"/>
                  <a:gd name="T5" fmla="*/ 2 h 182"/>
                  <a:gd name="T6" fmla="*/ 0 w 286"/>
                  <a:gd name="T7" fmla="*/ 2 h 182"/>
                  <a:gd name="T8" fmla="*/ 10 w 286"/>
                  <a:gd name="T9" fmla="*/ 3 h 182"/>
                  <a:gd name="T10" fmla="*/ 16 w 286"/>
                  <a:gd name="T11" fmla="*/ 5 h 182"/>
                  <a:gd name="T12" fmla="*/ 24 w 286"/>
                  <a:gd name="T13" fmla="*/ 3 h 182"/>
                  <a:gd name="T14" fmla="*/ 30 w 286"/>
                  <a:gd name="T15" fmla="*/ 3 h 182"/>
                  <a:gd name="T16" fmla="*/ 48 w 286"/>
                  <a:gd name="T17" fmla="*/ 4 h 182"/>
                  <a:gd name="T18" fmla="*/ 70 w 286"/>
                  <a:gd name="T19" fmla="*/ 5 h 182"/>
                  <a:gd name="T20" fmla="*/ 88 w 286"/>
                  <a:gd name="T21" fmla="*/ 5 h 182"/>
                  <a:gd name="T22" fmla="*/ 106 w 286"/>
                  <a:gd name="T23" fmla="*/ 7 h 182"/>
                  <a:gd name="T24" fmla="*/ 104 w 286"/>
                  <a:gd name="T25" fmla="*/ 9 h 182"/>
                  <a:gd name="T26" fmla="*/ 98 w 286"/>
                  <a:gd name="T27" fmla="*/ 11 h 182"/>
                  <a:gd name="T28" fmla="*/ 122 w 286"/>
                  <a:gd name="T29" fmla="*/ 9 h 182"/>
                  <a:gd name="T30" fmla="*/ 140 w 286"/>
                  <a:gd name="T31" fmla="*/ 11 h 182"/>
                  <a:gd name="T32" fmla="*/ 168 w 286"/>
                  <a:gd name="T33" fmla="*/ 11 h 182"/>
                  <a:gd name="T34" fmla="*/ 174 w 286"/>
                  <a:gd name="T35" fmla="*/ 11 h 182"/>
                  <a:gd name="T36" fmla="*/ 168 w 286"/>
                  <a:gd name="T37" fmla="*/ 11 h 182"/>
                  <a:gd name="T38" fmla="*/ 178 w 286"/>
                  <a:gd name="T39" fmla="*/ 11 h 182"/>
                  <a:gd name="T40" fmla="*/ 186 w 286"/>
                  <a:gd name="T41" fmla="*/ 9 h 182"/>
                  <a:gd name="T42" fmla="*/ 202 w 286"/>
                  <a:gd name="T43" fmla="*/ 9 h 182"/>
                  <a:gd name="T44" fmla="*/ 214 w 286"/>
                  <a:gd name="T45" fmla="*/ 9 h 182"/>
                  <a:gd name="T46" fmla="*/ 244 w 286"/>
                  <a:gd name="T47" fmla="*/ 13 h 182"/>
                  <a:gd name="T48" fmla="*/ 262 w 286"/>
                  <a:gd name="T49" fmla="*/ 13 h 182"/>
                  <a:gd name="T50" fmla="*/ 284 w 286"/>
                  <a:gd name="T51" fmla="*/ 13 h 182"/>
                  <a:gd name="T52" fmla="*/ 268 w 286"/>
                  <a:gd name="T53" fmla="*/ 11 h 182"/>
                  <a:gd name="T54" fmla="*/ 256 w 286"/>
                  <a:gd name="T55" fmla="*/ 11 h 182"/>
                  <a:gd name="T56" fmla="*/ 250 w 286"/>
                  <a:gd name="T57" fmla="*/ 9 h 182"/>
                  <a:gd name="T58" fmla="*/ 248 w 286"/>
                  <a:gd name="T59" fmla="*/ 9 h 182"/>
                  <a:gd name="T60" fmla="*/ 236 w 286"/>
                  <a:gd name="T61" fmla="*/ 9 h 182"/>
                  <a:gd name="T62" fmla="*/ 240 w 286"/>
                  <a:gd name="T63" fmla="*/ 7 h 182"/>
                  <a:gd name="T64" fmla="*/ 220 w 286"/>
                  <a:gd name="T65" fmla="*/ 6 h 182"/>
                  <a:gd name="T66" fmla="*/ 210 w 286"/>
                  <a:gd name="T67" fmla="*/ 5 h 182"/>
                  <a:gd name="T68" fmla="*/ 190 w 286"/>
                  <a:gd name="T69" fmla="*/ 4 h 182"/>
                  <a:gd name="T70" fmla="*/ 168 w 286"/>
                  <a:gd name="T71" fmla="*/ 2 h 182"/>
                  <a:gd name="T72" fmla="*/ 156 w 286"/>
                  <a:gd name="T73" fmla="*/ 2 h 182"/>
                  <a:gd name="T74" fmla="*/ 120 w 286"/>
                  <a:gd name="T75" fmla="*/ 2 h 182"/>
                  <a:gd name="T76" fmla="*/ 102 w 286"/>
                  <a:gd name="T77" fmla="*/ 2 h 182"/>
                  <a:gd name="T78" fmla="*/ 96 w 286"/>
                  <a:gd name="T79" fmla="*/ 0 h 182"/>
                  <a:gd name="T80" fmla="*/ 70 w 286"/>
                  <a:gd name="T81" fmla="*/ 2 h 182"/>
                  <a:gd name="T82" fmla="*/ 56 w 286"/>
                  <a:gd name="T83" fmla="*/ 2 h 182"/>
                  <a:gd name="T84" fmla="*/ 46 w 286"/>
                  <a:gd name="T85" fmla="*/ 2 h 1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86"/>
                  <a:gd name="T130" fmla="*/ 0 h 182"/>
                  <a:gd name="T131" fmla="*/ 286 w 286"/>
                  <a:gd name="T132" fmla="*/ 182 h 18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86" h="182">
                    <a:moveTo>
                      <a:pt x="46" y="28"/>
                    </a:moveTo>
                    <a:cubicBezTo>
                      <a:pt x="41" y="14"/>
                      <a:pt x="46" y="17"/>
                      <a:pt x="36" y="14"/>
                    </a:cubicBezTo>
                    <a:cubicBezTo>
                      <a:pt x="31" y="17"/>
                      <a:pt x="26" y="30"/>
                      <a:pt x="26" y="30"/>
                    </a:cubicBezTo>
                    <a:cubicBezTo>
                      <a:pt x="12" y="25"/>
                      <a:pt x="19" y="21"/>
                      <a:pt x="0" y="24"/>
                    </a:cubicBezTo>
                    <a:cubicBezTo>
                      <a:pt x="2" y="33"/>
                      <a:pt x="2" y="37"/>
                      <a:pt x="10" y="42"/>
                    </a:cubicBezTo>
                    <a:cubicBezTo>
                      <a:pt x="12" y="49"/>
                      <a:pt x="14" y="55"/>
                      <a:pt x="16" y="62"/>
                    </a:cubicBezTo>
                    <a:cubicBezTo>
                      <a:pt x="24" y="59"/>
                      <a:pt x="27" y="57"/>
                      <a:pt x="24" y="48"/>
                    </a:cubicBezTo>
                    <a:cubicBezTo>
                      <a:pt x="26" y="47"/>
                      <a:pt x="28" y="43"/>
                      <a:pt x="30" y="44"/>
                    </a:cubicBezTo>
                    <a:cubicBezTo>
                      <a:pt x="48" y="48"/>
                      <a:pt x="36" y="52"/>
                      <a:pt x="48" y="56"/>
                    </a:cubicBezTo>
                    <a:cubicBezTo>
                      <a:pt x="74" y="65"/>
                      <a:pt x="47" y="56"/>
                      <a:pt x="70" y="62"/>
                    </a:cubicBezTo>
                    <a:cubicBezTo>
                      <a:pt x="77" y="64"/>
                      <a:pt x="88" y="72"/>
                      <a:pt x="88" y="72"/>
                    </a:cubicBezTo>
                    <a:cubicBezTo>
                      <a:pt x="96" y="84"/>
                      <a:pt x="102" y="87"/>
                      <a:pt x="106" y="102"/>
                    </a:cubicBezTo>
                    <a:cubicBezTo>
                      <a:pt x="105" y="109"/>
                      <a:pt x="106" y="115"/>
                      <a:pt x="104" y="122"/>
                    </a:cubicBezTo>
                    <a:cubicBezTo>
                      <a:pt x="103" y="126"/>
                      <a:pt x="94" y="132"/>
                      <a:pt x="98" y="134"/>
                    </a:cubicBezTo>
                    <a:cubicBezTo>
                      <a:pt x="106" y="137"/>
                      <a:pt x="122" y="128"/>
                      <a:pt x="122" y="128"/>
                    </a:cubicBezTo>
                    <a:cubicBezTo>
                      <a:pt x="130" y="131"/>
                      <a:pt x="133" y="135"/>
                      <a:pt x="140" y="140"/>
                    </a:cubicBezTo>
                    <a:cubicBezTo>
                      <a:pt x="148" y="145"/>
                      <a:pt x="159" y="145"/>
                      <a:pt x="168" y="148"/>
                    </a:cubicBezTo>
                    <a:cubicBezTo>
                      <a:pt x="170" y="147"/>
                      <a:pt x="173" y="148"/>
                      <a:pt x="174" y="146"/>
                    </a:cubicBezTo>
                    <a:cubicBezTo>
                      <a:pt x="176" y="142"/>
                      <a:pt x="164" y="136"/>
                      <a:pt x="168" y="134"/>
                    </a:cubicBezTo>
                    <a:cubicBezTo>
                      <a:pt x="171" y="132"/>
                      <a:pt x="175" y="135"/>
                      <a:pt x="178" y="136"/>
                    </a:cubicBezTo>
                    <a:cubicBezTo>
                      <a:pt x="182" y="131"/>
                      <a:pt x="186" y="118"/>
                      <a:pt x="186" y="118"/>
                    </a:cubicBezTo>
                    <a:cubicBezTo>
                      <a:pt x="189" y="119"/>
                      <a:pt x="199" y="120"/>
                      <a:pt x="202" y="122"/>
                    </a:cubicBezTo>
                    <a:cubicBezTo>
                      <a:pt x="206" y="124"/>
                      <a:pt x="214" y="130"/>
                      <a:pt x="214" y="130"/>
                    </a:cubicBezTo>
                    <a:cubicBezTo>
                      <a:pt x="224" y="145"/>
                      <a:pt x="228" y="158"/>
                      <a:pt x="244" y="168"/>
                    </a:cubicBezTo>
                    <a:cubicBezTo>
                      <a:pt x="250" y="172"/>
                      <a:pt x="262" y="178"/>
                      <a:pt x="262" y="178"/>
                    </a:cubicBezTo>
                    <a:cubicBezTo>
                      <a:pt x="265" y="178"/>
                      <a:pt x="286" y="182"/>
                      <a:pt x="284" y="170"/>
                    </a:cubicBezTo>
                    <a:cubicBezTo>
                      <a:pt x="283" y="164"/>
                      <a:pt x="268" y="160"/>
                      <a:pt x="268" y="160"/>
                    </a:cubicBezTo>
                    <a:cubicBezTo>
                      <a:pt x="261" y="150"/>
                      <a:pt x="270" y="143"/>
                      <a:pt x="256" y="138"/>
                    </a:cubicBezTo>
                    <a:cubicBezTo>
                      <a:pt x="254" y="136"/>
                      <a:pt x="251" y="135"/>
                      <a:pt x="250" y="132"/>
                    </a:cubicBezTo>
                    <a:cubicBezTo>
                      <a:pt x="248" y="129"/>
                      <a:pt x="250" y="125"/>
                      <a:pt x="248" y="122"/>
                    </a:cubicBezTo>
                    <a:cubicBezTo>
                      <a:pt x="246" y="118"/>
                      <a:pt x="240" y="118"/>
                      <a:pt x="236" y="116"/>
                    </a:cubicBezTo>
                    <a:cubicBezTo>
                      <a:pt x="230" y="107"/>
                      <a:pt x="227" y="100"/>
                      <a:pt x="240" y="96"/>
                    </a:cubicBezTo>
                    <a:cubicBezTo>
                      <a:pt x="236" y="83"/>
                      <a:pt x="236" y="84"/>
                      <a:pt x="220" y="86"/>
                    </a:cubicBezTo>
                    <a:cubicBezTo>
                      <a:pt x="209" y="82"/>
                      <a:pt x="208" y="82"/>
                      <a:pt x="210" y="70"/>
                    </a:cubicBezTo>
                    <a:cubicBezTo>
                      <a:pt x="207" y="60"/>
                      <a:pt x="199" y="57"/>
                      <a:pt x="190" y="54"/>
                    </a:cubicBezTo>
                    <a:cubicBezTo>
                      <a:pt x="181" y="45"/>
                      <a:pt x="181" y="42"/>
                      <a:pt x="168" y="38"/>
                    </a:cubicBezTo>
                    <a:cubicBezTo>
                      <a:pt x="164" y="37"/>
                      <a:pt x="156" y="34"/>
                      <a:pt x="156" y="34"/>
                    </a:cubicBezTo>
                    <a:cubicBezTo>
                      <a:pt x="146" y="24"/>
                      <a:pt x="134" y="21"/>
                      <a:pt x="120" y="16"/>
                    </a:cubicBezTo>
                    <a:cubicBezTo>
                      <a:pt x="113" y="14"/>
                      <a:pt x="108" y="8"/>
                      <a:pt x="102" y="4"/>
                    </a:cubicBezTo>
                    <a:cubicBezTo>
                      <a:pt x="100" y="3"/>
                      <a:pt x="96" y="0"/>
                      <a:pt x="96" y="0"/>
                    </a:cubicBezTo>
                    <a:cubicBezTo>
                      <a:pt x="83" y="2"/>
                      <a:pt x="79" y="1"/>
                      <a:pt x="70" y="10"/>
                    </a:cubicBezTo>
                    <a:cubicBezTo>
                      <a:pt x="67" y="19"/>
                      <a:pt x="63" y="27"/>
                      <a:pt x="56" y="32"/>
                    </a:cubicBezTo>
                    <a:cubicBezTo>
                      <a:pt x="49" y="30"/>
                      <a:pt x="52" y="31"/>
                      <a:pt x="46" y="28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" name="Freeform 265"/>
              <p:cNvSpPr>
                <a:spLocks/>
              </p:cNvSpPr>
              <p:nvPr/>
            </p:nvSpPr>
            <p:spPr bwMode="ltGray">
              <a:xfrm>
                <a:off x="2820" y="866"/>
                <a:ext cx="78" cy="64"/>
              </a:xfrm>
              <a:custGeom>
                <a:avLst/>
                <a:gdLst>
                  <a:gd name="T0" fmla="*/ 1 w 78"/>
                  <a:gd name="T1" fmla="*/ 4 h 78"/>
                  <a:gd name="T2" fmla="*/ 27 w 78"/>
                  <a:gd name="T3" fmla="*/ 5 h 78"/>
                  <a:gd name="T4" fmla="*/ 45 w 78"/>
                  <a:gd name="T5" fmla="*/ 3 h 78"/>
                  <a:gd name="T6" fmla="*/ 57 w 78"/>
                  <a:gd name="T7" fmla="*/ 2 h 78"/>
                  <a:gd name="T8" fmla="*/ 43 w 78"/>
                  <a:gd name="T9" fmla="*/ 2 h 78"/>
                  <a:gd name="T10" fmla="*/ 43 w 78"/>
                  <a:gd name="T11" fmla="*/ 2 h 78"/>
                  <a:gd name="T12" fmla="*/ 71 w 78"/>
                  <a:gd name="T13" fmla="*/ 2 h 78"/>
                  <a:gd name="T14" fmla="*/ 67 w 78"/>
                  <a:gd name="T15" fmla="*/ 4 h 78"/>
                  <a:gd name="T16" fmla="*/ 33 w 78"/>
                  <a:gd name="T17" fmla="*/ 6 h 78"/>
                  <a:gd name="T18" fmla="*/ 9 w 78"/>
                  <a:gd name="T19" fmla="*/ 5 h 78"/>
                  <a:gd name="T20" fmla="*/ 3 w 78"/>
                  <a:gd name="T21" fmla="*/ 5 h 78"/>
                  <a:gd name="T22" fmla="*/ 1 w 78"/>
                  <a:gd name="T23" fmla="*/ 4 h 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8"/>
                  <a:gd name="T37" fmla="*/ 0 h 78"/>
                  <a:gd name="T38" fmla="*/ 78 w 78"/>
                  <a:gd name="T39" fmla="*/ 78 h 7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8" h="78">
                    <a:moveTo>
                      <a:pt x="1" y="58"/>
                    </a:moveTo>
                    <a:cubicBezTo>
                      <a:pt x="6" y="44"/>
                      <a:pt x="18" y="57"/>
                      <a:pt x="27" y="60"/>
                    </a:cubicBezTo>
                    <a:cubicBezTo>
                      <a:pt x="35" y="57"/>
                      <a:pt x="38" y="52"/>
                      <a:pt x="45" y="48"/>
                    </a:cubicBezTo>
                    <a:cubicBezTo>
                      <a:pt x="48" y="40"/>
                      <a:pt x="51" y="36"/>
                      <a:pt x="57" y="30"/>
                    </a:cubicBezTo>
                    <a:cubicBezTo>
                      <a:pt x="55" y="23"/>
                      <a:pt x="43" y="14"/>
                      <a:pt x="43" y="14"/>
                    </a:cubicBezTo>
                    <a:cubicBezTo>
                      <a:pt x="33" y="0"/>
                      <a:pt x="30" y="1"/>
                      <a:pt x="43" y="4"/>
                    </a:cubicBezTo>
                    <a:cubicBezTo>
                      <a:pt x="54" y="11"/>
                      <a:pt x="58" y="22"/>
                      <a:pt x="71" y="26"/>
                    </a:cubicBezTo>
                    <a:cubicBezTo>
                      <a:pt x="78" y="37"/>
                      <a:pt x="78" y="46"/>
                      <a:pt x="67" y="54"/>
                    </a:cubicBezTo>
                    <a:cubicBezTo>
                      <a:pt x="51" y="49"/>
                      <a:pt x="53" y="71"/>
                      <a:pt x="33" y="78"/>
                    </a:cubicBezTo>
                    <a:cubicBezTo>
                      <a:pt x="16" y="72"/>
                      <a:pt x="25" y="76"/>
                      <a:pt x="9" y="66"/>
                    </a:cubicBezTo>
                    <a:cubicBezTo>
                      <a:pt x="7" y="65"/>
                      <a:pt x="3" y="62"/>
                      <a:pt x="3" y="62"/>
                    </a:cubicBezTo>
                    <a:cubicBezTo>
                      <a:pt x="0" y="54"/>
                      <a:pt x="13" y="42"/>
                      <a:pt x="1" y="58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6" name="Freeform 266"/>
              <p:cNvSpPr>
                <a:spLocks/>
              </p:cNvSpPr>
              <p:nvPr/>
            </p:nvSpPr>
            <p:spPr bwMode="ltGray">
              <a:xfrm>
                <a:off x="2984" y="732"/>
                <a:ext cx="19" cy="14"/>
              </a:xfrm>
              <a:custGeom>
                <a:avLst/>
                <a:gdLst>
                  <a:gd name="T0" fmla="*/ 3 w 17"/>
                  <a:gd name="T1" fmla="*/ 2 h 18"/>
                  <a:gd name="T2" fmla="*/ 3 w 17"/>
                  <a:gd name="T3" fmla="*/ 2 h 18"/>
                  <a:gd name="T4" fmla="*/ 3 w 17"/>
                  <a:gd name="T5" fmla="*/ 2 h 18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8"/>
                  <a:gd name="T11" fmla="*/ 17 w 17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8">
                    <a:moveTo>
                      <a:pt x="3" y="4"/>
                    </a:moveTo>
                    <a:cubicBezTo>
                      <a:pt x="17" y="7"/>
                      <a:pt x="16" y="18"/>
                      <a:pt x="3" y="14"/>
                    </a:cubicBezTo>
                    <a:cubicBezTo>
                      <a:pt x="0" y="6"/>
                      <a:pt x="7" y="0"/>
                      <a:pt x="3" y="4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7" name="Freeform 267"/>
              <p:cNvSpPr>
                <a:spLocks/>
              </p:cNvSpPr>
              <p:nvPr/>
            </p:nvSpPr>
            <p:spPr bwMode="ltGray">
              <a:xfrm>
                <a:off x="3083" y="830"/>
                <a:ext cx="26" cy="19"/>
              </a:xfrm>
              <a:custGeom>
                <a:avLst/>
                <a:gdLst>
                  <a:gd name="T0" fmla="*/ 8 w 26"/>
                  <a:gd name="T1" fmla="*/ 3 h 22"/>
                  <a:gd name="T2" fmla="*/ 14 w 26"/>
                  <a:gd name="T3" fmla="*/ 0 h 22"/>
                  <a:gd name="T4" fmla="*/ 14 w 26"/>
                  <a:gd name="T5" fmla="*/ 3 h 22"/>
                  <a:gd name="T6" fmla="*/ 8 w 26"/>
                  <a:gd name="T7" fmla="*/ 3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2"/>
                  <a:gd name="T14" fmla="*/ 26 w 26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2">
                    <a:moveTo>
                      <a:pt x="8" y="14"/>
                    </a:moveTo>
                    <a:cubicBezTo>
                      <a:pt x="5" y="6"/>
                      <a:pt x="5" y="3"/>
                      <a:pt x="14" y="0"/>
                    </a:cubicBezTo>
                    <a:cubicBezTo>
                      <a:pt x="26" y="4"/>
                      <a:pt x="23" y="16"/>
                      <a:pt x="14" y="22"/>
                    </a:cubicBezTo>
                    <a:cubicBezTo>
                      <a:pt x="0" y="17"/>
                      <a:pt x="13" y="3"/>
                      <a:pt x="8" y="14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8" name="Freeform 268"/>
              <p:cNvSpPr>
                <a:spLocks/>
              </p:cNvSpPr>
              <p:nvPr/>
            </p:nvSpPr>
            <p:spPr bwMode="ltGray">
              <a:xfrm>
                <a:off x="2766" y="610"/>
                <a:ext cx="19" cy="12"/>
              </a:xfrm>
              <a:custGeom>
                <a:avLst/>
                <a:gdLst>
                  <a:gd name="T0" fmla="*/ 7 w 20"/>
                  <a:gd name="T1" fmla="*/ 2 h 15"/>
                  <a:gd name="T2" fmla="*/ 10 w 20"/>
                  <a:gd name="T3" fmla="*/ 2 h 15"/>
                  <a:gd name="T4" fmla="*/ 9 w 20"/>
                  <a:gd name="T5" fmla="*/ 2 h 15"/>
                  <a:gd name="T6" fmla="*/ 7 w 20"/>
                  <a:gd name="T7" fmla="*/ 2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15"/>
                  <a:gd name="T14" fmla="*/ 20 w 20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15">
                    <a:moveTo>
                      <a:pt x="7" y="12"/>
                    </a:moveTo>
                    <a:cubicBezTo>
                      <a:pt x="0" y="1"/>
                      <a:pt x="6" y="0"/>
                      <a:pt x="17" y="2"/>
                    </a:cubicBezTo>
                    <a:cubicBezTo>
                      <a:pt x="20" y="10"/>
                      <a:pt x="18" y="15"/>
                      <a:pt x="9" y="12"/>
                    </a:cubicBezTo>
                    <a:cubicBezTo>
                      <a:pt x="4" y="4"/>
                      <a:pt x="4" y="4"/>
                      <a:pt x="7" y="12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9" name="Freeform 269"/>
              <p:cNvSpPr>
                <a:spLocks/>
              </p:cNvSpPr>
              <p:nvPr/>
            </p:nvSpPr>
            <p:spPr bwMode="ltGray">
              <a:xfrm>
                <a:off x="2600" y="712"/>
                <a:ext cx="19" cy="12"/>
              </a:xfrm>
              <a:custGeom>
                <a:avLst/>
                <a:gdLst>
                  <a:gd name="T0" fmla="*/ 7 w 20"/>
                  <a:gd name="T1" fmla="*/ 2 h 15"/>
                  <a:gd name="T2" fmla="*/ 10 w 20"/>
                  <a:gd name="T3" fmla="*/ 2 h 15"/>
                  <a:gd name="T4" fmla="*/ 10 w 20"/>
                  <a:gd name="T5" fmla="*/ 2 h 15"/>
                  <a:gd name="T6" fmla="*/ 7 w 20"/>
                  <a:gd name="T7" fmla="*/ 2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15"/>
                  <a:gd name="T14" fmla="*/ 20 w 20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15">
                    <a:moveTo>
                      <a:pt x="7" y="12"/>
                    </a:moveTo>
                    <a:cubicBezTo>
                      <a:pt x="0" y="2"/>
                      <a:pt x="3" y="0"/>
                      <a:pt x="15" y="2"/>
                    </a:cubicBezTo>
                    <a:cubicBezTo>
                      <a:pt x="16" y="4"/>
                      <a:pt x="20" y="12"/>
                      <a:pt x="15" y="14"/>
                    </a:cubicBezTo>
                    <a:cubicBezTo>
                      <a:pt x="12" y="15"/>
                      <a:pt x="7" y="12"/>
                      <a:pt x="7" y="12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0" name="Freeform 270"/>
              <p:cNvSpPr>
                <a:spLocks/>
              </p:cNvSpPr>
              <p:nvPr/>
            </p:nvSpPr>
            <p:spPr bwMode="ltGray">
              <a:xfrm>
                <a:off x="2417" y="680"/>
                <a:ext cx="80" cy="66"/>
              </a:xfrm>
              <a:custGeom>
                <a:avLst/>
                <a:gdLst>
                  <a:gd name="T0" fmla="*/ 0 w 80"/>
                  <a:gd name="T1" fmla="*/ 4 h 80"/>
                  <a:gd name="T2" fmla="*/ 14 w 80"/>
                  <a:gd name="T3" fmla="*/ 2 h 80"/>
                  <a:gd name="T4" fmla="*/ 26 w 80"/>
                  <a:gd name="T5" fmla="*/ 2 h 80"/>
                  <a:gd name="T6" fmla="*/ 48 w 80"/>
                  <a:gd name="T7" fmla="*/ 2 h 80"/>
                  <a:gd name="T8" fmla="*/ 58 w 80"/>
                  <a:gd name="T9" fmla="*/ 0 h 80"/>
                  <a:gd name="T10" fmla="*/ 80 w 80"/>
                  <a:gd name="T11" fmla="*/ 3 h 80"/>
                  <a:gd name="T12" fmla="*/ 70 w 80"/>
                  <a:gd name="T13" fmla="*/ 5 h 80"/>
                  <a:gd name="T14" fmla="*/ 54 w 80"/>
                  <a:gd name="T15" fmla="*/ 6 h 80"/>
                  <a:gd name="T16" fmla="*/ 48 w 80"/>
                  <a:gd name="T17" fmla="*/ 7 h 80"/>
                  <a:gd name="T18" fmla="*/ 32 w 80"/>
                  <a:gd name="T19" fmla="*/ 6 h 80"/>
                  <a:gd name="T20" fmla="*/ 38 w 80"/>
                  <a:gd name="T21" fmla="*/ 5 h 80"/>
                  <a:gd name="T22" fmla="*/ 30 w 80"/>
                  <a:gd name="T23" fmla="*/ 2 h 80"/>
                  <a:gd name="T24" fmla="*/ 20 w 80"/>
                  <a:gd name="T25" fmla="*/ 4 h 80"/>
                  <a:gd name="T26" fmla="*/ 8 w 80"/>
                  <a:gd name="T27" fmla="*/ 5 h 80"/>
                  <a:gd name="T28" fmla="*/ 0 w 80"/>
                  <a:gd name="T29" fmla="*/ 4 h 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0"/>
                  <a:gd name="T46" fmla="*/ 0 h 80"/>
                  <a:gd name="T47" fmla="*/ 80 w 80"/>
                  <a:gd name="T48" fmla="*/ 80 h 8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0" h="80">
                    <a:moveTo>
                      <a:pt x="0" y="50"/>
                    </a:moveTo>
                    <a:cubicBezTo>
                      <a:pt x="1" y="47"/>
                      <a:pt x="12" y="25"/>
                      <a:pt x="14" y="24"/>
                    </a:cubicBezTo>
                    <a:cubicBezTo>
                      <a:pt x="17" y="22"/>
                      <a:pt x="26" y="20"/>
                      <a:pt x="26" y="20"/>
                    </a:cubicBezTo>
                    <a:cubicBezTo>
                      <a:pt x="34" y="23"/>
                      <a:pt x="40" y="21"/>
                      <a:pt x="48" y="18"/>
                    </a:cubicBezTo>
                    <a:cubicBezTo>
                      <a:pt x="52" y="12"/>
                      <a:pt x="54" y="6"/>
                      <a:pt x="58" y="0"/>
                    </a:cubicBezTo>
                    <a:cubicBezTo>
                      <a:pt x="70" y="4"/>
                      <a:pt x="76" y="28"/>
                      <a:pt x="80" y="40"/>
                    </a:cubicBezTo>
                    <a:cubicBezTo>
                      <a:pt x="75" y="54"/>
                      <a:pt x="80" y="50"/>
                      <a:pt x="70" y="56"/>
                    </a:cubicBezTo>
                    <a:cubicBezTo>
                      <a:pt x="61" y="53"/>
                      <a:pt x="59" y="54"/>
                      <a:pt x="54" y="62"/>
                    </a:cubicBezTo>
                    <a:cubicBezTo>
                      <a:pt x="57" y="71"/>
                      <a:pt x="56" y="75"/>
                      <a:pt x="48" y="80"/>
                    </a:cubicBezTo>
                    <a:cubicBezTo>
                      <a:pt x="40" y="77"/>
                      <a:pt x="39" y="72"/>
                      <a:pt x="32" y="68"/>
                    </a:cubicBezTo>
                    <a:cubicBezTo>
                      <a:pt x="26" y="59"/>
                      <a:pt x="30" y="57"/>
                      <a:pt x="38" y="52"/>
                    </a:cubicBezTo>
                    <a:cubicBezTo>
                      <a:pt x="41" y="42"/>
                      <a:pt x="39" y="34"/>
                      <a:pt x="30" y="28"/>
                    </a:cubicBezTo>
                    <a:cubicBezTo>
                      <a:pt x="20" y="31"/>
                      <a:pt x="30" y="40"/>
                      <a:pt x="20" y="48"/>
                    </a:cubicBezTo>
                    <a:cubicBezTo>
                      <a:pt x="16" y="51"/>
                      <a:pt x="8" y="56"/>
                      <a:pt x="8" y="56"/>
                    </a:cubicBezTo>
                    <a:cubicBezTo>
                      <a:pt x="2" y="50"/>
                      <a:pt x="5" y="50"/>
                      <a:pt x="0" y="50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1" name="Freeform 271"/>
              <p:cNvSpPr>
                <a:spLocks/>
              </p:cNvSpPr>
              <p:nvPr/>
            </p:nvSpPr>
            <p:spPr bwMode="ltGray">
              <a:xfrm>
                <a:off x="2391" y="541"/>
                <a:ext cx="94" cy="142"/>
              </a:xfrm>
              <a:custGeom>
                <a:avLst/>
                <a:gdLst>
                  <a:gd name="T0" fmla="*/ 14 w 94"/>
                  <a:gd name="T1" fmla="*/ 7 h 174"/>
                  <a:gd name="T2" fmla="*/ 26 w 94"/>
                  <a:gd name="T3" fmla="*/ 9 h 174"/>
                  <a:gd name="T4" fmla="*/ 32 w 94"/>
                  <a:gd name="T5" fmla="*/ 7 h 174"/>
                  <a:gd name="T6" fmla="*/ 52 w 94"/>
                  <a:gd name="T7" fmla="*/ 7 h 174"/>
                  <a:gd name="T8" fmla="*/ 46 w 94"/>
                  <a:gd name="T9" fmla="*/ 9 h 174"/>
                  <a:gd name="T10" fmla="*/ 66 w 94"/>
                  <a:gd name="T11" fmla="*/ 9 h 174"/>
                  <a:gd name="T12" fmla="*/ 76 w 94"/>
                  <a:gd name="T13" fmla="*/ 11 h 174"/>
                  <a:gd name="T14" fmla="*/ 58 w 94"/>
                  <a:gd name="T15" fmla="*/ 11 h 174"/>
                  <a:gd name="T16" fmla="*/ 74 w 94"/>
                  <a:gd name="T17" fmla="*/ 13 h 174"/>
                  <a:gd name="T18" fmla="*/ 84 w 94"/>
                  <a:gd name="T19" fmla="*/ 11 h 174"/>
                  <a:gd name="T20" fmla="*/ 82 w 94"/>
                  <a:gd name="T21" fmla="*/ 8 h 174"/>
                  <a:gd name="T22" fmla="*/ 60 w 94"/>
                  <a:gd name="T23" fmla="*/ 7 h 174"/>
                  <a:gd name="T24" fmla="*/ 50 w 94"/>
                  <a:gd name="T25" fmla="*/ 6 h 174"/>
                  <a:gd name="T26" fmla="*/ 34 w 94"/>
                  <a:gd name="T27" fmla="*/ 6 h 174"/>
                  <a:gd name="T28" fmla="*/ 30 w 94"/>
                  <a:gd name="T29" fmla="*/ 5 h 174"/>
                  <a:gd name="T30" fmla="*/ 42 w 94"/>
                  <a:gd name="T31" fmla="*/ 3 h 174"/>
                  <a:gd name="T32" fmla="*/ 30 w 94"/>
                  <a:gd name="T33" fmla="*/ 0 h 174"/>
                  <a:gd name="T34" fmla="*/ 18 w 94"/>
                  <a:gd name="T35" fmla="*/ 2 h 174"/>
                  <a:gd name="T36" fmla="*/ 4 w 94"/>
                  <a:gd name="T37" fmla="*/ 3 h 174"/>
                  <a:gd name="T38" fmla="*/ 14 w 94"/>
                  <a:gd name="T39" fmla="*/ 6 h 174"/>
                  <a:gd name="T40" fmla="*/ 14 w 94"/>
                  <a:gd name="T41" fmla="*/ 7 h 1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4"/>
                  <a:gd name="T64" fmla="*/ 0 h 174"/>
                  <a:gd name="T65" fmla="*/ 94 w 94"/>
                  <a:gd name="T66" fmla="*/ 174 h 1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4" h="174">
                    <a:moveTo>
                      <a:pt x="14" y="96"/>
                    </a:moveTo>
                    <a:cubicBezTo>
                      <a:pt x="11" y="109"/>
                      <a:pt x="15" y="120"/>
                      <a:pt x="26" y="128"/>
                    </a:cubicBezTo>
                    <a:cubicBezTo>
                      <a:pt x="34" y="120"/>
                      <a:pt x="35" y="119"/>
                      <a:pt x="32" y="108"/>
                    </a:cubicBezTo>
                    <a:cubicBezTo>
                      <a:pt x="35" y="92"/>
                      <a:pt x="39" y="92"/>
                      <a:pt x="52" y="100"/>
                    </a:cubicBezTo>
                    <a:cubicBezTo>
                      <a:pt x="59" y="110"/>
                      <a:pt x="49" y="114"/>
                      <a:pt x="46" y="124"/>
                    </a:cubicBezTo>
                    <a:cubicBezTo>
                      <a:pt x="50" y="137"/>
                      <a:pt x="57" y="129"/>
                      <a:pt x="66" y="126"/>
                    </a:cubicBezTo>
                    <a:cubicBezTo>
                      <a:pt x="77" y="129"/>
                      <a:pt x="79" y="131"/>
                      <a:pt x="76" y="142"/>
                    </a:cubicBezTo>
                    <a:cubicBezTo>
                      <a:pt x="67" y="139"/>
                      <a:pt x="65" y="141"/>
                      <a:pt x="58" y="148"/>
                    </a:cubicBezTo>
                    <a:cubicBezTo>
                      <a:pt x="60" y="160"/>
                      <a:pt x="62" y="170"/>
                      <a:pt x="74" y="174"/>
                    </a:cubicBezTo>
                    <a:cubicBezTo>
                      <a:pt x="77" y="165"/>
                      <a:pt x="74" y="157"/>
                      <a:pt x="84" y="154"/>
                    </a:cubicBezTo>
                    <a:cubicBezTo>
                      <a:pt x="91" y="143"/>
                      <a:pt x="94" y="122"/>
                      <a:pt x="82" y="112"/>
                    </a:cubicBezTo>
                    <a:cubicBezTo>
                      <a:pt x="77" y="108"/>
                      <a:pt x="66" y="108"/>
                      <a:pt x="60" y="106"/>
                    </a:cubicBezTo>
                    <a:cubicBezTo>
                      <a:pt x="65" y="92"/>
                      <a:pt x="66" y="87"/>
                      <a:pt x="50" y="82"/>
                    </a:cubicBezTo>
                    <a:cubicBezTo>
                      <a:pt x="48" y="82"/>
                      <a:pt x="37" y="86"/>
                      <a:pt x="34" y="82"/>
                    </a:cubicBezTo>
                    <a:cubicBezTo>
                      <a:pt x="32" y="79"/>
                      <a:pt x="30" y="70"/>
                      <a:pt x="30" y="70"/>
                    </a:cubicBezTo>
                    <a:cubicBezTo>
                      <a:pt x="32" y="54"/>
                      <a:pt x="32" y="52"/>
                      <a:pt x="42" y="42"/>
                    </a:cubicBezTo>
                    <a:cubicBezTo>
                      <a:pt x="41" y="30"/>
                      <a:pt x="45" y="5"/>
                      <a:pt x="30" y="0"/>
                    </a:cubicBezTo>
                    <a:cubicBezTo>
                      <a:pt x="14" y="4"/>
                      <a:pt x="16" y="4"/>
                      <a:pt x="18" y="22"/>
                    </a:cubicBezTo>
                    <a:cubicBezTo>
                      <a:pt x="16" y="39"/>
                      <a:pt x="15" y="35"/>
                      <a:pt x="4" y="46"/>
                    </a:cubicBezTo>
                    <a:cubicBezTo>
                      <a:pt x="0" y="59"/>
                      <a:pt x="5" y="67"/>
                      <a:pt x="14" y="76"/>
                    </a:cubicBezTo>
                    <a:cubicBezTo>
                      <a:pt x="15" y="80"/>
                      <a:pt x="17" y="93"/>
                      <a:pt x="14" y="96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2" name="Freeform 272"/>
              <p:cNvSpPr>
                <a:spLocks/>
              </p:cNvSpPr>
              <p:nvPr/>
            </p:nvSpPr>
            <p:spPr bwMode="ltGray">
              <a:xfrm>
                <a:off x="2415" y="644"/>
                <a:ext cx="32" cy="41"/>
              </a:xfrm>
              <a:custGeom>
                <a:avLst/>
                <a:gdLst>
                  <a:gd name="T0" fmla="*/ 6 w 32"/>
                  <a:gd name="T1" fmla="*/ 2 h 50"/>
                  <a:gd name="T2" fmla="*/ 12 w 32"/>
                  <a:gd name="T3" fmla="*/ 0 h 50"/>
                  <a:gd name="T4" fmla="*/ 20 w 32"/>
                  <a:gd name="T5" fmla="*/ 2 h 50"/>
                  <a:gd name="T6" fmla="*/ 22 w 32"/>
                  <a:gd name="T7" fmla="*/ 2 h 50"/>
                  <a:gd name="T8" fmla="*/ 28 w 32"/>
                  <a:gd name="T9" fmla="*/ 2 h 50"/>
                  <a:gd name="T10" fmla="*/ 32 w 32"/>
                  <a:gd name="T11" fmla="*/ 2 h 50"/>
                  <a:gd name="T12" fmla="*/ 18 w 32"/>
                  <a:gd name="T13" fmla="*/ 4 h 50"/>
                  <a:gd name="T14" fmla="*/ 6 w 32"/>
                  <a:gd name="T15" fmla="*/ 2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50"/>
                  <a:gd name="T26" fmla="*/ 32 w 32"/>
                  <a:gd name="T27" fmla="*/ 50 h 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50">
                    <a:moveTo>
                      <a:pt x="6" y="24"/>
                    </a:moveTo>
                    <a:cubicBezTo>
                      <a:pt x="0" y="15"/>
                      <a:pt x="3" y="6"/>
                      <a:pt x="12" y="0"/>
                    </a:cubicBezTo>
                    <a:cubicBezTo>
                      <a:pt x="23" y="3"/>
                      <a:pt x="23" y="5"/>
                      <a:pt x="20" y="16"/>
                    </a:cubicBezTo>
                    <a:cubicBezTo>
                      <a:pt x="21" y="19"/>
                      <a:pt x="20" y="22"/>
                      <a:pt x="22" y="24"/>
                    </a:cubicBezTo>
                    <a:cubicBezTo>
                      <a:pt x="23" y="26"/>
                      <a:pt x="27" y="24"/>
                      <a:pt x="28" y="26"/>
                    </a:cubicBezTo>
                    <a:cubicBezTo>
                      <a:pt x="30" y="29"/>
                      <a:pt x="32" y="38"/>
                      <a:pt x="32" y="38"/>
                    </a:cubicBezTo>
                    <a:cubicBezTo>
                      <a:pt x="29" y="46"/>
                      <a:pt x="26" y="47"/>
                      <a:pt x="18" y="50"/>
                    </a:cubicBezTo>
                    <a:cubicBezTo>
                      <a:pt x="12" y="41"/>
                      <a:pt x="18" y="24"/>
                      <a:pt x="6" y="24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3" name="Freeform 273"/>
              <p:cNvSpPr>
                <a:spLocks/>
              </p:cNvSpPr>
              <p:nvPr/>
            </p:nvSpPr>
            <p:spPr bwMode="ltGray">
              <a:xfrm>
                <a:off x="2349" y="654"/>
                <a:ext cx="45" cy="41"/>
              </a:xfrm>
              <a:custGeom>
                <a:avLst/>
                <a:gdLst>
                  <a:gd name="T0" fmla="*/ 0 w 43"/>
                  <a:gd name="T1" fmla="*/ 3 h 50"/>
                  <a:gd name="T2" fmla="*/ 37 w 43"/>
                  <a:gd name="T3" fmla="*/ 2 h 50"/>
                  <a:gd name="T4" fmla="*/ 66 w 43"/>
                  <a:gd name="T5" fmla="*/ 0 h 50"/>
                  <a:gd name="T6" fmla="*/ 41 w 43"/>
                  <a:gd name="T7" fmla="*/ 2 h 50"/>
                  <a:gd name="T8" fmla="*/ 2 w 43"/>
                  <a:gd name="T9" fmla="*/ 4 h 50"/>
                  <a:gd name="T10" fmla="*/ 0 w 43"/>
                  <a:gd name="T11" fmla="*/ 3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50"/>
                  <a:gd name="T20" fmla="*/ 43 w 43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50">
                    <a:moveTo>
                      <a:pt x="0" y="44"/>
                    </a:moveTo>
                    <a:cubicBezTo>
                      <a:pt x="6" y="38"/>
                      <a:pt x="18" y="29"/>
                      <a:pt x="22" y="20"/>
                    </a:cubicBezTo>
                    <a:cubicBezTo>
                      <a:pt x="27" y="10"/>
                      <a:pt x="25" y="4"/>
                      <a:pt x="36" y="0"/>
                    </a:cubicBezTo>
                    <a:cubicBezTo>
                      <a:pt x="43" y="11"/>
                      <a:pt x="36" y="24"/>
                      <a:pt x="24" y="28"/>
                    </a:cubicBezTo>
                    <a:cubicBezTo>
                      <a:pt x="21" y="38"/>
                      <a:pt x="12" y="47"/>
                      <a:pt x="2" y="50"/>
                    </a:cubicBezTo>
                    <a:cubicBezTo>
                      <a:pt x="1" y="48"/>
                      <a:pt x="0" y="44"/>
                      <a:pt x="0" y="44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4" name="Freeform 274"/>
              <p:cNvSpPr>
                <a:spLocks/>
              </p:cNvSpPr>
              <p:nvPr/>
            </p:nvSpPr>
            <p:spPr bwMode="ltGray">
              <a:xfrm>
                <a:off x="4808" y="597"/>
                <a:ext cx="701" cy="438"/>
              </a:xfrm>
              <a:custGeom>
                <a:avLst/>
                <a:gdLst>
                  <a:gd name="T0" fmla="*/ 3606 w 471"/>
                  <a:gd name="T1" fmla="*/ 89737 h 281"/>
                  <a:gd name="T2" fmla="*/ 4249 w 471"/>
                  <a:gd name="T3" fmla="*/ 80266 h 281"/>
                  <a:gd name="T4" fmla="*/ 3901 w 471"/>
                  <a:gd name="T5" fmla="*/ 78469 h 281"/>
                  <a:gd name="T6" fmla="*/ 2855 w 471"/>
                  <a:gd name="T7" fmla="*/ 69972 h 281"/>
                  <a:gd name="T8" fmla="*/ 686 w 471"/>
                  <a:gd name="T9" fmla="*/ 68925 h 281"/>
                  <a:gd name="T10" fmla="*/ 0 w 471"/>
                  <a:gd name="T11" fmla="*/ 61226 h 281"/>
                  <a:gd name="T12" fmla="*/ 2133 w 471"/>
                  <a:gd name="T13" fmla="*/ 57832 h 281"/>
                  <a:gd name="T14" fmla="*/ 1021 w 471"/>
                  <a:gd name="T15" fmla="*/ 52897 h 281"/>
                  <a:gd name="T16" fmla="*/ 310 w 471"/>
                  <a:gd name="T17" fmla="*/ 51213 h 281"/>
                  <a:gd name="T18" fmla="*/ 5011 w 471"/>
                  <a:gd name="T19" fmla="*/ 38480 h 281"/>
                  <a:gd name="T20" fmla="*/ 7684 w 471"/>
                  <a:gd name="T21" fmla="*/ 30923 h 281"/>
                  <a:gd name="T22" fmla="*/ 7458 w 471"/>
                  <a:gd name="T23" fmla="*/ 22442 h 281"/>
                  <a:gd name="T24" fmla="*/ 4249 w 471"/>
                  <a:gd name="T25" fmla="*/ 13732 h 281"/>
                  <a:gd name="T26" fmla="*/ 3587 w 471"/>
                  <a:gd name="T27" fmla="*/ 10311 h 281"/>
                  <a:gd name="T28" fmla="*/ 4603 w 471"/>
                  <a:gd name="T29" fmla="*/ 11494 h 281"/>
                  <a:gd name="T30" fmla="*/ 8419 w 471"/>
                  <a:gd name="T31" fmla="*/ 11366 h 281"/>
                  <a:gd name="T32" fmla="*/ 11226 w 471"/>
                  <a:gd name="T33" fmla="*/ 3488 h 281"/>
                  <a:gd name="T34" fmla="*/ 14447 w 471"/>
                  <a:gd name="T35" fmla="*/ 0 h 281"/>
                  <a:gd name="T36" fmla="*/ 15474 w 471"/>
                  <a:gd name="T37" fmla="*/ 673 h 281"/>
                  <a:gd name="T38" fmla="*/ 16208 w 471"/>
                  <a:gd name="T39" fmla="*/ 2882 h 281"/>
                  <a:gd name="T40" fmla="*/ 17245 w 471"/>
                  <a:gd name="T41" fmla="*/ 1635 h 281"/>
                  <a:gd name="T42" fmla="*/ 19365 w 471"/>
                  <a:gd name="T43" fmla="*/ 2549 h 281"/>
                  <a:gd name="T44" fmla="*/ 20400 w 471"/>
                  <a:gd name="T45" fmla="*/ 2882 h 281"/>
                  <a:gd name="T46" fmla="*/ 24867 w 471"/>
                  <a:gd name="T47" fmla="*/ 4492 h 281"/>
                  <a:gd name="T48" fmla="*/ 27308 w 471"/>
                  <a:gd name="T49" fmla="*/ 7605 h 281"/>
                  <a:gd name="T50" fmla="*/ 29443 w 471"/>
                  <a:gd name="T51" fmla="*/ 5437 h 281"/>
                  <a:gd name="T52" fmla="*/ 30362 w 471"/>
                  <a:gd name="T53" fmla="*/ 4492 h 281"/>
                  <a:gd name="T54" fmla="*/ 34276 w 471"/>
                  <a:gd name="T55" fmla="*/ 4492 h 281"/>
                  <a:gd name="T56" fmla="*/ 37059 w 471"/>
                  <a:gd name="T57" fmla="*/ 10311 h 281"/>
                  <a:gd name="T58" fmla="*/ 40643 w 471"/>
                  <a:gd name="T59" fmla="*/ 18890 h 281"/>
                  <a:gd name="T60" fmla="*/ 43094 w 471"/>
                  <a:gd name="T61" fmla="*/ 22442 h 281"/>
                  <a:gd name="T62" fmla="*/ 45188 w 471"/>
                  <a:gd name="T63" fmla="*/ 21772 h 281"/>
                  <a:gd name="T64" fmla="*/ 47476 w 471"/>
                  <a:gd name="T65" fmla="*/ 20720 h 281"/>
                  <a:gd name="T66" fmla="*/ 51014 w 471"/>
                  <a:gd name="T67" fmla="*/ 22874 h 281"/>
                  <a:gd name="T68" fmla="*/ 52669 w 471"/>
                  <a:gd name="T69" fmla="*/ 25926 h 281"/>
                  <a:gd name="T70" fmla="*/ 54138 w 471"/>
                  <a:gd name="T71" fmla="*/ 28800 h 281"/>
                  <a:gd name="T72" fmla="*/ 55909 w 471"/>
                  <a:gd name="T73" fmla="*/ 35654 h 281"/>
                  <a:gd name="T74" fmla="*/ 56583 w 471"/>
                  <a:gd name="T75" fmla="*/ 38480 h 281"/>
                  <a:gd name="T76" fmla="*/ 56891 w 471"/>
                  <a:gd name="T77" fmla="*/ 40146 h 281"/>
                  <a:gd name="T78" fmla="*/ 54462 w 471"/>
                  <a:gd name="T79" fmla="*/ 45359 h 281"/>
                  <a:gd name="T80" fmla="*/ 56583 w 471"/>
                  <a:gd name="T81" fmla="*/ 45285 h 281"/>
                  <a:gd name="T82" fmla="*/ 60160 w 471"/>
                  <a:gd name="T83" fmla="*/ 49781 h 281"/>
                  <a:gd name="T84" fmla="*/ 64037 w 471"/>
                  <a:gd name="T85" fmla="*/ 50342 h 281"/>
                  <a:gd name="T86" fmla="*/ 66844 w 471"/>
                  <a:gd name="T87" fmla="*/ 53830 h 281"/>
                  <a:gd name="T88" fmla="*/ 67254 w 471"/>
                  <a:gd name="T89" fmla="*/ 55186 h 281"/>
                  <a:gd name="T90" fmla="*/ 67254 w 471"/>
                  <a:gd name="T91" fmla="*/ 56374 h 281"/>
                  <a:gd name="T92" fmla="*/ 69222 w 471"/>
                  <a:gd name="T93" fmla="*/ 55186 h 281"/>
                  <a:gd name="T94" fmla="*/ 70356 w 471"/>
                  <a:gd name="T95" fmla="*/ 54851 h 281"/>
                  <a:gd name="T96" fmla="*/ 77192 w 471"/>
                  <a:gd name="T97" fmla="*/ 59267 h 281"/>
                  <a:gd name="T98" fmla="*/ 78543 w 471"/>
                  <a:gd name="T99" fmla="*/ 63750 h 281"/>
                  <a:gd name="T100" fmla="*/ 81754 w 471"/>
                  <a:gd name="T101" fmla="*/ 64427 h 281"/>
                  <a:gd name="T102" fmla="*/ 82776 w 471"/>
                  <a:gd name="T103" fmla="*/ 68925 h 281"/>
                  <a:gd name="T104" fmla="*/ 79307 w 471"/>
                  <a:gd name="T105" fmla="*/ 82706 h 281"/>
                  <a:gd name="T106" fmla="*/ 76433 w 471"/>
                  <a:gd name="T107" fmla="*/ 90144 h 28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71"/>
                  <a:gd name="T163" fmla="*/ 0 h 281"/>
                  <a:gd name="T164" fmla="*/ 471 w 471"/>
                  <a:gd name="T165" fmla="*/ 281 h 28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71" h="281">
                    <a:moveTo>
                      <a:pt x="21" y="280"/>
                    </a:moveTo>
                    <a:cubicBezTo>
                      <a:pt x="32" y="281"/>
                      <a:pt x="25" y="253"/>
                      <a:pt x="24" y="250"/>
                    </a:cubicBezTo>
                    <a:cubicBezTo>
                      <a:pt x="23" y="248"/>
                      <a:pt x="22" y="245"/>
                      <a:pt x="22" y="245"/>
                    </a:cubicBezTo>
                    <a:cubicBezTo>
                      <a:pt x="21" y="243"/>
                      <a:pt x="20" y="221"/>
                      <a:pt x="16" y="218"/>
                    </a:cubicBezTo>
                    <a:cubicBezTo>
                      <a:pt x="13" y="216"/>
                      <a:pt x="4" y="215"/>
                      <a:pt x="4" y="215"/>
                    </a:cubicBezTo>
                    <a:cubicBezTo>
                      <a:pt x="0" y="207"/>
                      <a:pt x="3" y="200"/>
                      <a:pt x="0" y="191"/>
                    </a:cubicBezTo>
                    <a:cubicBezTo>
                      <a:pt x="2" y="185"/>
                      <a:pt x="7" y="186"/>
                      <a:pt x="12" y="180"/>
                    </a:cubicBezTo>
                    <a:cubicBezTo>
                      <a:pt x="14" y="172"/>
                      <a:pt x="14" y="169"/>
                      <a:pt x="6" y="165"/>
                    </a:cubicBezTo>
                    <a:cubicBezTo>
                      <a:pt x="4" y="163"/>
                      <a:pt x="2" y="162"/>
                      <a:pt x="2" y="160"/>
                    </a:cubicBezTo>
                    <a:cubicBezTo>
                      <a:pt x="2" y="150"/>
                      <a:pt x="16" y="123"/>
                      <a:pt x="28" y="120"/>
                    </a:cubicBezTo>
                    <a:cubicBezTo>
                      <a:pt x="32" y="111"/>
                      <a:pt x="40" y="105"/>
                      <a:pt x="44" y="96"/>
                    </a:cubicBezTo>
                    <a:cubicBezTo>
                      <a:pt x="39" y="83"/>
                      <a:pt x="38" y="85"/>
                      <a:pt x="42" y="70"/>
                    </a:cubicBezTo>
                    <a:cubicBezTo>
                      <a:pt x="38" y="60"/>
                      <a:pt x="34" y="48"/>
                      <a:pt x="24" y="43"/>
                    </a:cubicBezTo>
                    <a:cubicBezTo>
                      <a:pt x="18" y="36"/>
                      <a:pt x="10" y="37"/>
                      <a:pt x="20" y="32"/>
                    </a:cubicBezTo>
                    <a:cubicBezTo>
                      <a:pt x="27" y="34"/>
                      <a:pt x="26" y="32"/>
                      <a:pt x="26" y="36"/>
                    </a:cubicBezTo>
                    <a:cubicBezTo>
                      <a:pt x="34" y="41"/>
                      <a:pt x="39" y="39"/>
                      <a:pt x="48" y="35"/>
                    </a:cubicBezTo>
                    <a:cubicBezTo>
                      <a:pt x="45" y="22"/>
                      <a:pt x="48" y="14"/>
                      <a:pt x="64" y="11"/>
                    </a:cubicBezTo>
                    <a:cubicBezTo>
                      <a:pt x="71" y="8"/>
                      <a:pt x="75" y="3"/>
                      <a:pt x="82" y="0"/>
                    </a:cubicBezTo>
                    <a:cubicBezTo>
                      <a:pt x="84" y="1"/>
                      <a:pt x="88" y="0"/>
                      <a:pt x="88" y="2"/>
                    </a:cubicBezTo>
                    <a:cubicBezTo>
                      <a:pt x="90" y="12"/>
                      <a:pt x="75" y="13"/>
                      <a:pt x="92" y="9"/>
                    </a:cubicBezTo>
                    <a:cubicBezTo>
                      <a:pt x="94" y="8"/>
                      <a:pt x="96" y="5"/>
                      <a:pt x="98" y="5"/>
                    </a:cubicBezTo>
                    <a:cubicBezTo>
                      <a:pt x="102" y="4"/>
                      <a:pt x="106" y="7"/>
                      <a:pt x="110" y="8"/>
                    </a:cubicBezTo>
                    <a:cubicBezTo>
                      <a:pt x="112" y="8"/>
                      <a:pt x="116" y="9"/>
                      <a:pt x="116" y="9"/>
                    </a:cubicBezTo>
                    <a:cubicBezTo>
                      <a:pt x="122" y="16"/>
                      <a:pt x="129" y="13"/>
                      <a:pt x="141" y="14"/>
                    </a:cubicBezTo>
                    <a:cubicBezTo>
                      <a:pt x="143" y="21"/>
                      <a:pt x="147" y="22"/>
                      <a:pt x="155" y="24"/>
                    </a:cubicBezTo>
                    <a:cubicBezTo>
                      <a:pt x="159" y="22"/>
                      <a:pt x="163" y="20"/>
                      <a:pt x="167" y="17"/>
                    </a:cubicBezTo>
                    <a:cubicBezTo>
                      <a:pt x="169" y="16"/>
                      <a:pt x="173" y="14"/>
                      <a:pt x="173" y="14"/>
                    </a:cubicBezTo>
                    <a:cubicBezTo>
                      <a:pt x="195" y="26"/>
                      <a:pt x="175" y="20"/>
                      <a:pt x="195" y="14"/>
                    </a:cubicBezTo>
                    <a:cubicBezTo>
                      <a:pt x="207" y="17"/>
                      <a:pt x="201" y="26"/>
                      <a:pt x="211" y="32"/>
                    </a:cubicBezTo>
                    <a:cubicBezTo>
                      <a:pt x="214" y="38"/>
                      <a:pt x="224" y="55"/>
                      <a:pt x="231" y="59"/>
                    </a:cubicBezTo>
                    <a:cubicBezTo>
                      <a:pt x="241" y="70"/>
                      <a:pt x="235" y="67"/>
                      <a:pt x="245" y="70"/>
                    </a:cubicBezTo>
                    <a:cubicBezTo>
                      <a:pt x="249" y="69"/>
                      <a:pt x="253" y="69"/>
                      <a:pt x="257" y="68"/>
                    </a:cubicBezTo>
                    <a:cubicBezTo>
                      <a:pt x="261" y="67"/>
                      <a:pt x="270" y="65"/>
                      <a:pt x="270" y="65"/>
                    </a:cubicBezTo>
                    <a:cubicBezTo>
                      <a:pt x="278" y="66"/>
                      <a:pt x="283" y="67"/>
                      <a:pt x="290" y="71"/>
                    </a:cubicBezTo>
                    <a:cubicBezTo>
                      <a:pt x="304" y="88"/>
                      <a:pt x="282" y="62"/>
                      <a:pt x="300" y="81"/>
                    </a:cubicBezTo>
                    <a:cubicBezTo>
                      <a:pt x="302" y="84"/>
                      <a:pt x="308" y="90"/>
                      <a:pt x="308" y="90"/>
                    </a:cubicBezTo>
                    <a:cubicBezTo>
                      <a:pt x="311" y="98"/>
                      <a:pt x="315" y="103"/>
                      <a:pt x="318" y="111"/>
                    </a:cubicBezTo>
                    <a:cubicBezTo>
                      <a:pt x="319" y="114"/>
                      <a:pt x="321" y="117"/>
                      <a:pt x="322" y="120"/>
                    </a:cubicBezTo>
                    <a:cubicBezTo>
                      <a:pt x="323" y="122"/>
                      <a:pt x="324" y="125"/>
                      <a:pt x="324" y="125"/>
                    </a:cubicBezTo>
                    <a:cubicBezTo>
                      <a:pt x="321" y="132"/>
                      <a:pt x="313" y="134"/>
                      <a:pt x="310" y="142"/>
                    </a:cubicBezTo>
                    <a:cubicBezTo>
                      <a:pt x="313" y="151"/>
                      <a:pt x="317" y="146"/>
                      <a:pt x="322" y="141"/>
                    </a:cubicBezTo>
                    <a:cubicBezTo>
                      <a:pt x="341" y="143"/>
                      <a:pt x="339" y="142"/>
                      <a:pt x="342" y="155"/>
                    </a:cubicBezTo>
                    <a:cubicBezTo>
                      <a:pt x="351" y="150"/>
                      <a:pt x="355" y="152"/>
                      <a:pt x="364" y="157"/>
                    </a:cubicBezTo>
                    <a:cubicBezTo>
                      <a:pt x="369" y="162"/>
                      <a:pt x="372" y="166"/>
                      <a:pt x="380" y="168"/>
                    </a:cubicBezTo>
                    <a:cubicBezTo>
                      <a:pt x="381" y="169"/>
                      <a:pt x="383" y="171"/>
                      <a:pt x="382" y="172"/>
                    </a:cubicBezTo>
                    <a:cubicBezTo>
                      <a:pt x="380" y="176"/>
                      <a:pt x="368" y="172"/>
                      <a:pt x="382" y="176"/>
                    </a:cubicBezTo>
                    <a:cubicBezTo>
                      <a:pt x="386" y="175"/>
                      <a:pt x="390" y="173"/>
                      <a:pt x="394" y="172"/>
                    </a:cubicBezTo>
                    <a:cubicBezTo>
                      <a:pt x="396" y="172"/>
                      <a:pt x="400" y="171"/>
                      <a:pt x="400" y="171"/>
                    </a:cubicBezTo>
                    <a:cubicBezTo>
                      <a:pt x="413" y="177"/>
                      <a:pt x="427" y="179"/>
                      <a:pt x="439" y="185"/>
                    </a:cubicBezTo>
                    <a:cubicBezTo>
                      <a:pt x="441" y="190"/>
                      <a:pt x="445" y="194"/>
                      <a:pt x="447" y="199"/>
                    </a:cubicBezTo>
                    <a:cubicBezTo>
                      <a:pt x="453" y="198"/>
                      <a:pt x="460" y="195"/>
                      <a:pt x="465" y="201"/>
                    </a:cubicBezTo>
                    <a:cubicBezTo>
                      <a:pt x="468" y="205"/>
                      <a:pt x="471" y="215"/>
                      <a:pt x="471" y="215"/>
                    </a:cubicBezTo>
                    <a:cubicBezTo>
                      <a:pt x="468" y="231"/>
                      <a:pt x="469" y="248"/>
                      <a:pt x="451" y="258"/>
                    </a:cubicBezTo>
                    <a:cubicBezTo>
                      <a:pt x="447" y="262"/>
                      <a:pt x="437" y="275"/>
                      <a:pt x="435" y="281"/>
                    </a:cubicBezTo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5" name="Freeform 275"/>
              <p:cNvSpPr>
                <a:spLocks/>
              </p:cNvSpPr>
              <p:nvPr/>
            </p:nvSpPr>
            <p:spPr bwMode="ltGray">
              <a:xfrm>
                <a:off x="3880" y="-7"/>
                <a:ext cx="984" cy="692"/>
              </a:xfrm>
              <a:custGeom>
                <a:avLst/>
                <a:gdLst>
                  <a:gd name="T0" fmla="*/ 406 w 984"/>
                  <a:gd name="T1" fmla="*/ 2 h 844"/>
                  <a:gd name="T2" fmla="*/ 502 w 984"/>
                  <a:gd name="T3" fmla="*/ 2 h 844"/>
                  <a:gd name="T4" fmla="*/ 550 w 984"/>
                  <a:gd name="T5" fmla="*/ 2 h 844"/>
                  <a:gd name="T6" fmla="*/ 578 w 984"/>
                  <a:gd name="T7" fmla="*/ 9 h 844"/>
                  <a:gd name="T8" fmla="*/ 586 w 984"/>
                  <a:gd name="T9" fmla="*/ 7 h 844"/>
                  <a:gd name="T10" fmla="*/ 606 w 984"/>
                  <a:gd name="T11" fmla="*/ 5 h 844"/>
                  <a:gd name="T12" fmla="*/ 642 w 984"/>
                  <a:gd name="T13" fmla="*/ 9 h 844"/>
                  <a:gd name="T14" fmla="*/ 682 w 984"/>
                  <a:gd name="T15" fmla="*/ 7 h 844"/>
                  <a:gd name="T16" fmla="*/ 706 w 984"/>
                  <a:gd name="T17" fmla="*/ 6 h 844"/>
                  <a:gd name="T18" fmla="*/ 762 w 984"/>
                  <a:gd name="T19" fmla="*/ 2 h 844"/>
                  <a:gd name="T20" fmla="*/ 798 w 984"/>
                  <a:gd name="T21" fmla="*/ 5 h 844"/>
                  <a:gd name="T22" fmla="*/ 798 w 984"/>
                  <a:gd name="T23" fmla="*/ 9 h 844"/>
                  <a:gd name="T24" fmla="*/ 790 w 984"/>
                  <a:gd name="T25" fmla="*/ 11 h 844"/>
                  <a:gd name="T26" fmla="*/ 766 w 984"/>
                  <a:gd name="T27" fmla="*/ 12 h 844"/>
                  <a:gd name="T28" fmla="*/ 762 w 984"/>
                  <a:gd name="T29" fmla="*/ 14 h 844"/>
                  <a:gd name="T30" fmla="*/ 802 w 984"/>
                  <a:gd name="T31" fmla="*/ 17 h 844"/>
                  <a:gd name="T32" fmla="*/ 786 w 984"/>
                  <a:gd name="T33" fmla="*/ 25 h 844"/>
                  <a:gd name="T34" fmla="*/ 830 w 984"/>
                  <a:gd name="T35" fmla="*/ 32 h 844"/>
                  <a:gd name="T36" fmla="*/ 854 w 984"/>
                  <a:gd name="T37" fmla="*/ 34 h 844"/>
                  <a:gd name="T38" fmla="*/ 830 w 984"/>
                  <a:gd name="T39" fmla="*/ 34 h 844"/>
                  <a:gd name="T40" fmla="*/ 746 w 984"/>
                  <a:gd name="T41" fmla="*/ 29 h 844"/>
                  <a:gd name="T42" fmla="*/ 678 w 984"/>
                  <a:gd name="T43" fmla="*/ 30 h 844"/>
                  <a:gd name="T44" fmla="*/ 590 w 984"/>
                  <a:gd name="T45" fmla="*/ 34 h 844"/>
                  <a:gd name="T46" fmla="*/ 642 w 984"/>
                  <a:gd name="T47" fmla="*/ 44 h 844"/>
                  <a:gd name="T48" fmla="*/ 710 w 984"/>
                  <a:gd name="T49" fmla="*/ 47 h 844"/>
                  <a:gd name="T50" fmla="*/ 738 w 984"/>
                  <a:gd name="T51" fmla="*/ 41 h 844"/>
                  <a:gd name="T52" fmla="*/ 774 w 984"/>
                  <a:gd name="T53" fmla="*/ 43 h 844"/>
                  <a:gd name="T54" fmla="*/ 766 w 984"/>
                  <a:gd name="T55" fmla="*/ 48 h 844"/>
                  <a:gd name="T56" fmla="*/ 802 w 984"/>
                  <a:gd name="T57" fmla="*/ 50 h 844"/>
                  <a:gd name="T58" fmla="*/ 838 w 984"/>
                  <a:gd name="T59" fmla="*/ 50 h 844"/>
                  <a:gd name="T60" fmla="*/ 922 w 984"/>
                  <a:gd name="T61" fmla="*/ 61 h 844"/>
                  <a:gd name="T62" fmla="*/ 942 w 984"/>
                  <a:gd name="T63" fmla="*/ 62 h 844"/>
                  <a:gd name="T64" fmla="*/ 874 w 984"/>
                  <a:gd name="T65" fmla="*/ 61 h 844"/>
                  <a:gd name="T66" fmla="*/ 830 w 984"/>
                  <a:gd name="T67" fmla="*/ 57 h 844"/>
                  <a:gd name="T68" fmla="*/ 778 w 984"/>
                  <a:gd name="T69" fmla="*/ 54 h 844"/>
                  <a:gd name="T70" fmla="*/ 702 w 984"/>
                  <a:gd name="T71" fmla="*/ 50 h 844"/>
                  <a:gd name="T72" fmla="*/ 614 w 984"/>
                  <a:gd name="T73" fmla="*/ 49 h 844"/>
                  <a:gd name="T74" fmla="*/ 506 w 984"/>
                  <a:gd name="T75" fmla="*/ 44 h 844"/>
                  <a:gd name="T76" fmla="*/ 462 w 984"/>
                  <a:gd name="T77" fmla="*/ 39 h 844"/>
                  <a:gd name="T78" fmla="*/ 430 w 984"/>
                  <a:gd name="T79" fmla="*/ 35 h 844"/>
                  <a:gd name="T80" fmla="*/ 382 w 984"/>
                  <a:gd name="T81" fmla="*/ 32 h 844"/>
                  <a:gd name="T82" fmla="*/ 342 w 984"/>
                  <a:gd name="T83" fmla="*/ 28 h 844"/>
                  <a:gd name="T84" fmla="*/ 354 w 984"/>
                  <a:gd name="T85" fmla="*/ 32 h 844"/>
                  <a:gd name="T86" fmla="*/ 418 w 984"/>
                  <a:gd name="T87" fmla="*/ 38 h 844"/>
                  <a:gd name="T88" fmla="*/ 422 w 984"/>
                  <a:gd name="T89" fmla="*/ 39 h 844"/>
                  <a:gd name="T90" fmla="*/ 394 w 984"/>
                  <a:gd name="T91" fmla="*/ 39 h 844"/>
                  <a:gd name="T92" fmla="*/ 354 w 984"/>
                  <a:gd name="T93" fmla="*/ 35 h 844"/>
                  <a:gd name="T94" fmla="*/ 314 w 984"/>
                  <a:gd name="T95" fmla="*/ 30 h 844"/>
                  <a:gd name="T96" fmla="*/ 266 w 984"/>
                  <a:gd name="T97" fmla="*/ 26 h 844"/>
                  <a:gd name="T98" fmla="*/ 210 w 984"/>
                  <a:gd name="T99" fmla="*/ 24 h 844"/>
                  <a:gd name="T100" fmla="*/ 154 w 984"/>
                  <a:gd name="T101" fmla="*/ 17 h 844"/>
                  <a:gd name="T102" fmla="*/ 66 w 984"/>
                  <a:gd name="T103" fmla="*/ 5 h 844"/>
                  <a:gd name="T104" fmla="*/ 34 w 984"/>
                  <a:gd name="T105" fmla="*/ 2 h 844"/>
                  <a:gd name="T106" fmla="*/ 46 w 984"/>
                  <a:gd name="T107" fmla="*/ 2 h 844"/>
                  <a:gd name="T108" fmla="*/ 102 w 984"/>
                  <a:gd name="T109" fmla="*/ 5 h 84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84"/>
                  <a:gd name="T166" fmla="*/ 0 h 844"/>
                  <a:gd name="T167" fmla="*/ 984 w 984"/>
                  <a:gd name="T168" fmla="*/ 844 h 84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84" h="844">
                    <a:moveTo>
                      <a:pt x="82" y="38"/>
                    </a:moveTo>
                    <a:lnTo>
                      <a:pt x="406" y="6"/>
                    </a:lnTo>
                    <a:cubicBezTo>
                      <a:pt x="497" y="22"/>
                      <a:pt x="465" y="0"/>
                      <a:pt x="474" y="54"/>
                    </a:cubicBezTo>
                    <a:cubicBezTo>
                      <a:pt x="492" y="48"/>
                      <a:pt x="484" y="40"/>
                      <a:pt x="502" y="34"/>
                    </a:cubicBezTo>
                    <a:cubicBezTo>
                      <a:pt x="510" y="37"/>
                      <a:pt x="517" y="46"/>
                      <a:pt x="526" y="46"/>
                    </a:cubicBezTo>
                    <a:cubicBezTo>
                      <a:pt x="534" y="46"/>
                      <a:pt x="550" y="38"/>
                      <a:pt x="550" y="38"/>
                    </a:cubicBezTo>
                    <a:cubicBezTo>
                      <a:pt x="556" y="55"/>
                      <a:pt x="552" y="60"/>
                      <a:pt x="542" y="74"/>
                    </a:cubicBezTo>
                    <a:cubicBezTo>
                      <a:pt x="555" y="114"/>
                      <a:pt x="550" y="102"/>
                      <a:pt x="578" y="130"/>
                    </a:cubicBezTo>
                    <a:cubicBezTo>
                      <a:pt x="584" y="148"/>
                      <a:pt x="590" y="148"/>
                      <a:pt x="606" y="138"/>
                    </a:cubicBezTo>
                    <a:cubicBezTo>
                      <a:pt x="600" y="119"/>
                      <a:pt x="594" y="107"/>
                      <a:pt x="586" y="90"/>
                    </a:cubicBezTo>
                    <a:cubicBezTo>
                      <a:pt x="583" y="82"/>
                      <a:pt x="578" y="66"/>
                      <a:pt x="578" y="66"/>
                    </a:cubicBezTo>
                    <a:cubicBezTo>
                      <a:pt x="585" y="44"/>
                      <a:pt x="597" y="56"/>
                      <a:pt x="606" y="70"/>
                    </a:cubicBezTo>
                    <a:cubicBezTo>
                      <a:pt x="609" y="86"/>
                      <a:pt x="608" y="117"/>
                      <a:pt x="626" y="90"/>
                    </a:cubicBezTo>
                    <a:cubicBezTo>
                      <a:pt x="648" y="97"/>
                      <a:pt x="646" y="104"/>
                      <a:pt x="642" y="126"/>
                    </a:cubicBezTo>
                    <a:cubicBezTo>
                      <a:pt x="650" y="150"/>
                      <a:pt x="665" y="141"/>
                      <a:pt x="682" y="130"/>
                    </a:cubicBezTo>
                    <a:cubicBezTo>
                      <a:pt x="689" y="108"/>
                      <a:pt x="673" y="124"/>
                      <a:pt x="682" y="98"/>
                    </a:cubicBezTo>
                    <a:cubicBezTo>
                      <a:pt x="683" y="94"/>
                      <a:pt x="690" y="96"/>
                      <a:pt x="694" y="94"/>
                    </a:cubicBezTo>
                    <a:cubicBezTo>
                      <a:pt x="698" y="92"/>
                      <a:pt x="702" y="89"/>
                      <a:pt x="706" y="86"/>
                    </a:cubicBezTo>
                    <a:cubicBezTo>
                      <a:pt x="717" y="54"/>
                      <a:pt x="688" y="54"/>
                      <a:pt x="742" y="46"/>
                    </a:cubicBezTo>
                    <a:cubicBezTo>
                      <a:pt x="748" y="27"/>
                      <a:pt x="741" y="9"/>
                      <a:pt x="762" y="2"/>
                    </a:cubicBezTo>
                    <a:cubicBezTo>
                      <a:pt x="788" y="11"/>
                      <a:pt x="777" y="38"/>
                      <a:pt x="802" y="46"/>
                    </a:cubicBezTo>
                    <a:cubicBezTo>
                      <a:pt x="831" y="36"/>
                      <a:pt x="805" y="63"/>
                      <a:pt x="798" y="70"/>
                    </a:cubicBezTo>
                    <a:cubicBezTo>
                      <a:pt x="789" y="96"/>
                      <a:pt x="787" y="96"/>
                      <a:pt x="802" y="118"/>
                    </a:cubicBezTo>
                    <a:cubicBezTo>
                      <a:pt x="801" y="122"/>
                      <a:pt x="801" y="127"/>
                      <a:pt x="798" y="130"/>
                    </a:cubicBezTo>
                    <a:cubicBezTo>
                      <a:pt x="794" y="133"/>
                      <a:pt x="784" y="129"/>
                      <a:pt x="782" y="134"/>
                    </a:cubicBezTo>
                    <a:cubicBezTo>
                      <a:pt x="780" y="142"/>
                      <a:pt x="790" y="158"/>
                      <a:pt x="790" y="158"/>
                    </a:cubicBezTo>
                    <a:cubicBezTo>
                      <a:pt x="786" y="161"/>
                      <a:pt x="783" y="165"/>
                      <a:pt x="778" y="166"/>
                    </a:cubicBezTo>
                    <a:cubicBezTo>
                      <a:pt x="774" y="167"/>
                      <a:pt x="769" y="159"/>
                      <a:pt x="766" y="162"/>
                    </a:cubicBezTo>
                    <a:cubicBezTo>
                      <a:pt x="758" y="170"/>
                      <a:pt x="794" y="182"/>
                      <a:pt x="794" y="182"/>
                    </a:cubicBezTo>
                    <a:cubicBezTo>
                      <a:pt x="804" y="211"/>
                      <a:pt x="775" y="190"/>
                      <a:pt x="762" y="186"/>
                    </a:cubicBezTo>
                    <a:cubicBezTo>
                      <a:pt x="767" y="194"/>
                      <a:pt x="773" y="202"/>
                      <a:pt x="778" y="210"/>
                    </a:cubicBezTo>
                    <a:cubicBezTo>
                      <a:pt x="783" y="218"/>
                      <a:pt x="802" y="226"/>
                      <a:pt x="802" y="226"/>
                    </a:cubicBezTo>
                    <a:cubicBezTo>
                      <a:pt x="813" y="242"/>
                      <a:pt x="804" y="245"/>
                      <a:pt x="810" y="262"/>
                    </a:cubicBezTo>
                    <a:cubicBezTo>
                      <a:pt x="803" y="282"/>
                      <a:pt x="793" y="301"/>
                      <a:pt x="786" y="322"/>
                    </a:cubicBezTo>
                    <a:cubicBezTo>
                      <a:pt x="783" y="330"/>
                      <a:pt x="778" y="346"/>
                      <a:pt x="778" y="346"/>
                    </a:cubicBezTo>
                    <a:cubicBezTo>
                      <a:pt x="785" y="366"/>
                      <a:pt x="817" y="394"/>
                      <a:pt x="830" y="414"/>
                    </a:cubicBezTo>
                    <a:cubicBezTo>
                      <a:pt x="835" y="422"/>
                      <a:pt x="841" y="430"/>
                      <a:pt x="846" y="438"/>
                    </a:cubicBezTo>
                    <a:cubicBezTo>
                      <a:pt x="849" y="442"/>
                      <a:pt x="854" y="450"/>
                      <a:pt x="854" y="450"/>
                    </a:cubicBezTo>
                    <a:cubicBezTo>
                      <a:pt x="853" y="457"/>
                      <a:pt x="855" y="466"/>
                      <a:pt x="850" y="470"/>
                    </a:cubicBezTo>
                    <a:cubicBezTo>
                      <a:pt x="844" y="475"/>
                      <a:pt x="831" y="451"/>
                      <a:pt x="830" y="450"/>
                    </a:cubicBezTo>
                    <a:cubicBezTo>
                      <a:pt x="811" y="431"/>
                      <a:pt x="789" y="421"/>
                      <a:pt x="774" y="398"/>
                    </a:cubicBezTo>
                    <a:cubicBezTo>
                      <a:pt x="769" y="379"/>
                      <a:pt x="766" y="371"/>
                      <a:pt x="746" y="378"/>
                    </a:cubicBezTo>
                    <a:cubicBezTo>
                      <a:pt x="717" y="368"/>
                      <a:pt x="730" y="368"/>
                      <a:pt x="706" y="374"/>
                    </a:cubicBezTo>
                    <a:cubicBezTo>
                      <a:pt x="688" y="402"/>
                      <a:pt x="699" y="395"/>
                      <a:pt x="678" y="402"/>
                    </a:cubicBezTo>
                    <a:cubicBezTo>
                      <a:pt x="654" y="386"/>
                      <a:pt x="650" y="390"/>
                      <a:pt x="618" y="394"/>
                    </a:cubicBezTo>
                    <a:cubicBezTo>
                      <a:pt x="607" y="411"/>
                      <a:pt x="601" y="426"/>
                      <a:pt x="590" y="442"/>
                    </a:cubicBezTo>
                    <a:cubicBezTo>
                      <a:pt x="600" y="471"/>
                      <a:pt x="593" y="459"/>
                      <a:pt x="606" y="478"/>
                    </a:cubicBezTo>
                    <a:cubicBezTo>
                      <a:pt x="593" y="518"/>
                      <a:pt x="622" y="548"/>
                      <a:pt x="642" y="578"/>
                    </a:cubicBezTo>
                    <a:cubicBezTo>
                      <a:pt x="651" y="591"/>
                      <a:pt x="651" y="601"/>
                      <a:pt x="666" y="606"/>
                    </a:cubicBezTo>
                    <a:cubicBezTo>
                      <a:pt x="680" y="627"/>
                      <a:pt x="691" y="623"/>
                      <a:pt x="710" y="610"/>
                    </a:cubicBezTo>
                    <a:cubicBezTo>
                      <a:pt x="729" y="616"/>
                      <a:pt x="729" y="606"/>
                      <a:pt x="734" y="590"/>
                    </a:cubicBezTo>
                    <a:cubicBezTo>
                      <a:pt x="735" y="577"/>
                      <a:pt x="731" y="562"/>
                      <a:pt x="738" y="550"/>
                    </a:cubicBezTo>
                    <a:cubicBezTo>
                      <a:pt x="742" y="543"/>
                      <a:pt x="762" y="542"/>
                      <a:pt x="762" y="542"/>
                    </a:cubicBezTo>
                    <a:cubicBezTo>
                      <a:pt x="783" y="547"/>
                      <a:pt x="786" y="552"/>
                      <a:pt x="774" y="570"/>
                    </a:cubicBezTo>
                    <a:cubicBezTo>
                      <a:pt x="779" y="590"/>
                      <a:pt x="790" y="605"/>
                      <a:pt x="770" y="618"/>
                    </a:cubicBezTo>
                    <a:cubicBezTo>
                      <a:pt x="769" y="622"/>
                      <a:pt x="764" y="626"/>
                      <a:pt x="766" y="630"/>
                    </a:cubicBezTo>
                    <a:cubicBezTo>
                      <a:pt x="768" y="634"/>
                      <a:pt x="775" y="634"/>
                      <a:pt x="778" y="638"/>
                    </a:cubicBezTo>
                    <a:cubicBezTo>
                      <a:pt x="788" y="651"/>
                      <a:pt x="786" y="660"/>
                      <a:pt x="802" y="670"/>
                    </a:cubicBezTo>
                    <a:cubicBezTo>
                      <a:pt x="810" y="667"/>
                      <a:pt x="818" y="665"/>
                      <a:pt x="826" y="662"/>
                    </a:cubicBezTo>
                    <a:cubicBezTo>
                      <a:pt x="830" y="661"/>
                      <a:pt x="838" y="658"/>
                      <a:pt x="838" y="658"/>
                    </a:cubicBezTo>
                    <a:cubicBezTo>
                      <a:pt x="857" y="664"/>
                      <a:pt x="864" y="680"/>
                      <a:pt x="870" y="698"/>
                    </a:cubicBezTo>
                    <a:cubicBezTo>
                      <a:pt x="859" y="731"/>
                      <a:pt x="887" y="794"/>
                      <a:pt x="922" y="806"/>
                    </a:cubicBezTo>
                    <a:cubicBezTo>
                      <a:pt x="938" y="801"/>
                      <a:pt x="941" y="792"/>
                      <a:pt x="958" y="798"/>
                    </a:cubicBezTo>
                    <a:cubicBezTo>
                      <a:pt x="984" y="837"/>
                      <a:pt x="928" y="784"/>
                      <a:pt x="942" y="826"/>
                    </a:cubicBezTo>
                    <a:cubicBezTo>
                      <a:pt x="936" y="844"/>
                      <a:pt x="930" y="844"/>
                      <a:pt x="914" y="834"/>
                    </a:cubicBezTo>
                    <a:cubicBezTo>
                      <a:pt x="903" y="817"/>
                      <a:pt x="890" y="821"/>
                      <a:pt x="874" y="810"/>
                    </a:cubicBezTo>
                    <a:cubicBezTo>
                      <a:pt x="851" y="776"/>
                      <a:pt x="882" y="816"/>
                      <a:pt x="854" y="794"/>
                    </a:cubicBezTo>
                    <a:cubicBezTo>
                      <a:pt x="843" y="785"/>
                      <a:pt x="840" y="768"/>
                      <a:pt x="830" y="758"/>
                    </a:cubicBezTo>
                    <a:cubicBezTo>
                      <a:pt x="824" y="739"/>
                      <a:pt x="817" y="724"/>
                      <a:pt x="798" y="718"/>
                    </a:cubicBezTo>
                    <a:cubicBezTo>
                      <a:pt x="791" y="696"/>
                      <a:pt x="800" y="712"/>
                      <a:pt x="778" y="710"/>
                    </a:cubicBezTo>
                    <a:cubicBezTo>
                      <a:pt x="767" y="709"/>
                      <a:pt x="746" y="702"/>
                      <a:pt x="746" y="702"/>
                    </a:cubicBezTo>
                    <a:cubicBezTo>
                      <a:pt x="729" y="691"/>
                      <a:pt x="720" y="674"/>
                      <a:pt x="702" y="662"/>
                    </a:cubicBezTo>
                    <a:cubicBezTo>
                      <a:pt x="694" y="665"/>
                      <a:pt x="687" y="673"/>
                      <a:pt x="678" y="674"/>
                    </a:cubicBezTo>
                    <a:cubicBezTo>
                      <a:pt x="657" y="677"/>
                      <a:pt x="630" y="657"/>
                      <a:pt x="614" y="646"/>
                    </a:cubicBezTo>
                    <a:cubicBezTo>
                      <a:pt x="600" y="637"/>
                      <a:pt x="580" y="639"/>
                      <a:pt x="566" y="630"/>
                    </a:cubicBezTo>
                    <a:cubicBezTo>
                      <a:pt x="546" y="617"/>
                      <a:pt x="525" y="607"/>
                      <a:pt x="506" y="594"/>
                    </a:cubicBezTo>
                    <a:cubicBezTo>
                      <a:pt x="513" y="572"/>
                      <a:pt x="509" y="551"/>
                      <a:pt x="490" y="538"/>
                    </a:cubicBezTo>
                    <a:cubicBezTo>
                      <a:pt x="485" y="522"/>
                      <a:pt x="476" y="515"/>
                      <a:pt x="462" y="506"/>
                    </a:cubicBezTo>
                    <a:cubicBezTo>
                      <a:pt x="441" y="474"/>
                      <a:pt x="469" y="513"/>
                      <a:pt x="442" y="486"/>
                    </a:cubicBezTo>
                    <a:cubicBezTo>
                      <a:pt x="436" y="480"/>
                      <a:pt x="436" y="468"/>
                      <a:pt x="430" y="462"/>
                    </a:cubicBezTo>
                    <a:cubicBezTo>
                      <a:pt x="427" y="459"/>
                      <a:pt x="422" y="459"/>
                      <a:pt x="418" y="458"/>
                    </a:cubicBezTo>
                    <a:cubicBezTo>
                      <a:pt x="407" y="447"/>
                      <a:pt x="382" y="430"/>
                      <a:pt x="382" y="430"/>
                    </a:cubicBezTo>
                    <a:cubicBezTo>
                      <a:pt x="371" y="413"/>
                      <a:pt x="358" y="399"/>
                      <a:pt x="346" y="382"/>
                    </a:cubicBezTo>
                    <a:cubicBezTo>
                      <a:pt x="344" y="378"/>
                      <a:pt x="345" y="373"/>
                      <a:pt x="342" y="370"/>
                    </a:cubicBezTo>
                    <a:cubicBezTo>
                      <a:pt x="339" y="367"/>
                      <a:pt x="334" y="367"/>
                      <a:pt x="330" y="366"/>
                    </a:cubicBezTo>
                    <a:cubicBezTo>
                      <a:pt x="322" y="390"/>
                      <a:pt x="342" y="398"/>
                      <a:pt x="354" y="414"/>
                    </a:cubicBezTo>
                    <a:cubicBezTo>
                      <a:pt x="368" y="432"/>
                      <a:pt x="372" y="446"/>
                      <a:pt x="390" y="458"/>
                    </a:cubicBezTo>
                    <a:cubicBezTo>
                      <a:pt x="409" y="487"/>
                      <a:pt x="399" y="475"/>
                      <a:pt x="418" y="494"/>
                    </a:cubicBezTo>
                    <a:cubicBezTo>
                      <a:pt x="423" y="510"/>
                      <a:pt x="428" y="517"/>
                      <a:pt x="442" y="526"/>
                    </a:cubicBezTo>
                    <a:cubicBezTo>
                      <a:pt x="450" y="550"/>
                      <a:pt x="432" y="533"/>
                      <a:pt x="422" y="526"/>
                    </a:cubicBezTo>
                    <a:cubicBezTo>
                      <a:pt x="399" y="492"/>
                      <a:pt x="430" y="532"/>
                      <a:pt x="402" y="510"/>
                    </a:cubicBezTo>
                    <a:cubicBezTo>
                      <a:pt x="398" y="507"/>
                      <a:pt x="397" y="501"/>
                      <a:pt x="394" y="498"/>
                    </a:cubicBezTo>
                    <a:cubicBezTo>
                      <a:pt x="391" y="495"/>
                      <a:pt x="386" y="493"/>
                      <a:pt x="382" y="490"/>
                    </a:cubicBezTo>
                    <a:cubicBezTo>
                      <a:pt x="377" y="474"/>
                      <a:pt x="370" y="471"/>
                      <a:pt x="354" y="466"/>
                    </a:cubicBezTo>
                    <a:cubicBezTo>
                      <a:pt x="344" y="452"/>
                      <a:pt x="340" y="447"/>
                      <a:pt x="346" y="430"/>
                    </a:cubicBezTo>
                    <a:cubicBezTo>
                      <a:pt x="338" y="418"/>
                      <a:pt x="314" y="402"/>
                      <a:pt x="314" y="402"/>
                    </a:cubicBezTo>
                    <a:cubicBezTo>
                      <a:pt x="306" y="390"/>
                      <a:pt x="298" y="378"/>
                      <a:pt x="290" y="366"/>
                    </a:cubicBezTo>
                    <a:cubicBezTo>
                      <a:pt x="284" y="357"/>
                      <a:pt x="273" y="354"/>
                      <a:pt x="266" y="346"/>
                    </a:cubicBezTo>
                    <a:cubicBezTo>
                      <a:pt x="263" y="342"/>
                      <a:pt x="262" y="337"/>
                      <a:pt x="258" y="334"/>
                    </a:cubicBezTo>
                    <a:cubicBezTo>
                      <a:pt x="243" y="324"/>
                      <a:pt x="225" y="324"/>
                      <a:pt x="210" y="314"/>
                    </a:cubicBezTo>
                    <a:cubicBezTo>
                      <a:pt x="201" y="300"/>
                      <a:pt x="194" y="291"/>
                      <a:pt x="178" y="286"/>
                    </a:cubicBezTo>
                    <a:cubicBezTo>
                      <a:pt x="160" y="260"/>
                      <a:pt x="192" y="247"/>
                      <a:pt x="154" y="238"/>
                    </a:cubicBezTo>
                    <a:cubicBezTo>
                      <a:pt x="111" y="209"/>
                      <a:pt x="106" y="149"/>
                      <a:pt x="90" y="102"/>
                    </a:cubicBezTo>
                    <a:cubicBezTo>
                      <a:pt x="86" y="90"/>
                      <a:pt x="76" y="73"/>
                      <a:pt x="66" y="66"/>
                    </a:cubicBezTo>
                    <a:cubicBezTo>
                      <a:pt x="58" y="60"/>
                      <a:pt x="42" y="50"/>
                      <a:pt x="42" y="50"/>
                    </a:cubicBezTo>
                    <a:cubicBezTo>
                      <a:pt x="39" y="46"/>
                      <a:pt x="38" y="41"/>
                      <a:pt x="34" y="38"/>
                    </a:cubicBezTo>
                    <a:cubicBezTo>
                      <a:pt x="27" y="34"/>
                      <a:pt x="10" y="30"/>
                      <a:pt x="10" y="30"/>
                    </a:cubicBezTo>
                    <a:cubicBezTo>
                      <a:pt x="0" y="1"/>
                      <a:pt x="31" y="17"/>
                      <a:pt x="46" y="22"/>
                    </a:cubicBezTo>
                    <a:cubicBezTo>
                      <a:pt x="65" y="51"/>
                      <a:pt x="61" y="41"/>
                      <a:pt x="86" y="58"/>
                    </a:cubicBezTo>
                    <a:cubicBezTo>
                      <a:pt x="94" y="70"/>
                      <a:pt x="94" y="93"/>
                      <a:pt x="102" y="70"/>
                    </a:cubicBezTo>
                    <a:cubicBezTo>
                      <a:pt x="95" y="49"/>
                      <a:pt x="82" y="62"/>
                      <a:pt x="82" y="38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6" name="Freeform 276"/>
              <p:cNvSpPr>
                <a:spLocks/>
              </p:cNvSpPr>
              <p:nvPr/>
            </p:nvSpPr>
            <p:spPr bwMode="ltGray">
              <a:xfrm>
                <a:off x="3577" y="490"/>
                <a:ext cx="36" cy="39"/>
              </a:xfrm>
              <a:custGeom>
                <a:avLst/>
                <a:gdLst>
                  <a:gd name="T0" fmla="*/ 6 w 36"/>
                  <a:gd name="T1" fmla="*/ 2 h 48"/>
                  <a:gd name="T2" fmla="*/ 10 w 36"/>
                  <a:gd name="T3" fmla="*/ 3 h 48"/>
                  <a:gd name="T4" fmla="*/ 6 w 36"/>
                  <a:gd name="T5" fmla="*/ 2 h 48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48"/>
                  <a:gd name="T11" fmla="*/ 36 w 36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48">
                    <a:moveTo>
                      <a:pt x="6" y="28"/>
                    </a:moveTo>
                    <a:cubicBezTo>
                      <a:pt x="25" y="0"/>
                      <a:pt x="36" y="31"/>
                      <a:pt x="10" y="48"/>
                    </a:cubicBezTo>
                    <a:cubicBezTo>
                      <a:pt x="0" y="34"/>
                      <a:pt x="0" y="40"/>
                      <a:pt x="6" y="28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7" name="Freeform 277"/>
              <p:cNvSpPr>
                <a:spLocks/>
              </p:cNvSpPr>
              <p:nvPr/>
            </p:nvSpPr>
            <p:spPr bwMode="ltGray">
              <a:xfrm>
                <a:off x="3549" y="475"/>
                <a:ext cx="38" cy="29"/>
              </a:xfrm>
              <a:custGeom>
                <a:avLst/>
                <a:gdLst>
                  <a:gd name="T0" fmla="*/ 0 w 36"/>
                  <a:gd name="T1" fmla="*/ 2 h 37"/>
                  <a:gd name="T2" fmla="*/ 25 w 36"/>
                  <a:gd name="T3" fmla="*/ 1 h 37"/>
                  <a:gd name="T4" fmla="*/ 72 w 36"/>
                  <a:gd name="T5" fmla="*/ 2 h 37"/>
                  <a:gd name="T6" fmla="*/ 8 w 36"/>
                  <a:gd name="T7" fmla="*/ 2 h 37"/>
                  <a:gd name="T8" fmla="*/ 0 w 36"/>
                  <a:gd name="T9" fmla="*/ 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37"/>
                  <a:gd name="T17" fmla="*/ 36 w 3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37">
                    <a:moveTo>
                      <a:pt x="0" y="5"/>
                    </a:moveTo>
                    <a:cubicBezTo>
                      <a:pt x="4" y="4"/>
                      <a:pt x="8" y="0"/>
                      <a:pt x="12" y="1"/>
                    </a:cubicBezTo>
                    <a:cubicBezTo>
                      <a:pt x="21" y="4"/>
                      <a:pt x="36" y="17"/>
                      <a:pt x="36" y="17"/>
                    </a:cubicBezTo>
                    <a:cubicBezTo>
                      <a:pt x="29" y="37"/>
                      <a:pt x="22" y="26"/>
                      <a:pt x="8" y="17"/>
                    </a:cubicBezTo>
                    <a:cubicBezTo>
                      <a:pt x="5" y="13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8" name="Freeform 278"/>
              <p:cNvSpPr>
                <a:spLocks/>
              </p:cNvSpPr>
              <p:nvPr/>
            </p:nvSpPr>
            <p:spPr bwMode="ltGray">
              <a:xfrm>
                <a:off x="4686" y="394"/>
                <a:ext cx="171" cy="81"/>
              </a:xfrm>
              <a:custGeom>
                <a:avLst/>
                <a:gdLst>
                  <a:gd name="T0" fmla="*/ 0 w 170"/>
                  <a:gd name="T1" fmla="*/ 6 h 96"/>
                  <a:gd name="T2" fmla="*/ 28 w 170"/>
                  <a:gd name="T3" fmla="*/ 3 h 96"/>
                  <a:gd name="T4" fmla="*/ 56 w 170"/>
                  <a:gd name="T5" fmla="*/ 3 h 96"/>
                  <a:gd name="T6" fmla="*/ 80 w 170"/>
                  <a:gd name="T7" fmla="*/ 3 h 96"/>
                  <a:gd name="T8" fmla="*/ 64 w 170"/>
                  <a:gd name="T9" fmla="*/ 3 h 96"/>
                  <a:gd name="T10" fmla="*/ 137 w 170"/>
                  <a:gd name="T11" fmla="*/ 6 h 96"/>
                  <a:gd name="T12" fmla="*/ 173 w 170"/>
                  <a:gd name="T13" fmla="*/ 7 h 96"/>
                  <a:gd name="T14" fmla="*/ 129 w 170"/>
                  <a:gd name="T15" fmla="*/ 8 h 96"/>
                  <a:gd name="T16" fmla="*/ 101 w 170"/>
                  <a:gd name="T17" fmla="*/ 7 h 96"/>
                  <a:gd name="T18" fmla="*/ 76 w 170"/>
                  <a:gd name="T19" fmla="*/ 6 h 96"/>
                  <a:gd name="T20" fmla="*/ 24 w 170"/>
                  <a:gd name="T21" fmla="*/ 5 h 96"/>
                  <a:gd name="T22" fmla="*/ 0 w 170"/>
                  <a:gd name="T23" fmla="*/ 6 h 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0"/>
                  <a:gd name="T37" fmla="*/ 0 h 96"/>
                  <a:gd name="T38" fmla="*/ 170 w 170"/>
                  <a:gd name="T39" fmla="*/ 96 h 9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0" h="96">
                    <a:moveTo>
                      <a:pt x="0" y="49"/>
                    </a:moveTo>
                    <a:cubicBezTo>
                      <a:pt x="5" y="33"/>
                      <a:pt x="12" y="30"/>
                      <a:pt x="28" y="25"/>
                    </a:cubicBezTo>
                    <a:cubicBezTo>
                      <a:pt x="20" y="0"/>
                      <a:pt x="42" y="16"/>
                      <a:pt x="56" y="21"/>
                    </a:cubicBezTo>
                    <a:cubicBezTo>
                      <a:pt x="56" y="21"/>
                      <a:pt x="77" y="6"/>
                      <a:pt x="80" y="9"/>
                    </a:cubicBezTo>
                    <a:cubicBezTo>
                      <a:pt x="85" y="14"/>
                      <a:pt x="71" y="23"/>
                      <a:pt x="64" y="25"/>
                    </a:cubicBezTo>
                    <a:cubicBezTo>
                      <a:pt x="82" y="37"/>
                      <a:pt x="103" y="42"/>
                      <a:pt x="124" y="49"/>
                    </a:cubicBezTo>
                    <a:cubicBezTo>
                      <a:pt x="136" y="53"/>
                      <a:pt x="160" y="65"/>
                      <a:pt x="160" y="65"/>
                    </a:cubicBezTo>
                    <a:cubicBezTo>
                      <a:pt x="170" y="96"/>
                      <a:pt x="134" y="83"/>
                      <a:pt x="116" y="77"/>
                    </a:cubicBezTo>
                    <a:cubicBezTo>
                      <a:pt x="109" y="57"/>
                      <a:pt x="116" y="66"/>
                      <a:pt x="88" y="57"/>
                    </a:cubicBezTo>
                    <a:cubicBezTo>
                      <a:pt x="84" y="56"/>
                      <a:pt x="76" y="53"/>
                      <a:pt x="76" y="53"/>
                    </a:cubicBezTo>
                    <a:cubicBezTo>
                      <a:pt x="57" y="34"/>
                      <a:pt x="53" y="37"/>
                      <a:pt x="24" y="41"/>
                    </a:cubicBezTo>
                    <a:cubicBezTo>
                      <a:pt x="9" y="51"/>
                      <a:pt x="17" y="49"/>
                      <a:pt x="0" y="49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9" name="Freeform 279"/>
              <p:cNvSpPr>
                <a:spLocks/>
              </p:cNvSpPr>
              <p:nvPr/>
            </p:nvSpPr>
            <p:spPr bwMode="ltGray">
              <a:xfrm>
                <a:off x="4867" y="460"/>
                <a:ext cx="138" cy="37"/>
              </a:xfrm>
              <a:custGeom>
                <a:avLst/>
                <a:gdLst>
                  <a:gd name="T0" fmla="*/ 0 w 138"/>
                  <a:gd name="T1" fmla="*/ 0 h 44"/>
                  <a:gd name="T2" fmla="*/ 52 w 138"/>
                  <a:gd name="T3" fmla="*/ 3 h 44"/>
                  <a:gd name="T4" fmla="*/ 88 w 138"/>
                  <a:gd name="T5" fmla="*/ 3 h 44"/>
                  <a:gd name="T6" fmla="*/ 112 w 138"/>
                  <a:gd name="T7" fmla="*/ 3 h 44"/>
                  <a:gd name="T8" fmla="*/ 108 w 138"/>
                  <a:gd name="T9" fmla="*/ 5 h 44"/>
                  <a:gd name="T10" fmla="*/ 64 w 138"/>
                  <a:gd name="T11" fmla="*/ 4 h 44"/>
                  <a:gd name="T12" fmla="*/ 0 w 138"/>
                  <a:gd name="T13" fmla="*/ 4 h 44"/>
                  <a:gd name="T14" fmla="*/ 28 w 138"/>
                  <a:gd name="T15" fmla="*/ 3 h 44"/>
                  <a:gd name="T16" fmla="*/ 0 w 138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8"/>
                  <a:gd name="T28" fmla="*/ 0 h 44"/>
                  <a:gd name="T29" fmla="*/ 138 w 138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8" h="44">
                    <a:moveTo>
                      <a:pt x="0" y="0"/>
                    </a:moveTo>
                    <a:cubicBezTo>
                      <a:pt x="19" y="3"/>
                      <a:pt x="35" y="10"/>
                      <a:pt x="52" y="4"/>
                    </a:cubicBezTo>
                    <a:cubicBezTo>
                      <a:pt x="87" y="11"/>
                      <a:pt x="61" y="15"/>
                      <a:pt x="88" y="24"/>
                    </a:cubicBezTo>
                    <a:cubicBezTo>
                      <a:pt x="96" y="23"/>
                      <a:pt x="104" y="19"/>
                      <a:pt x="112" y="20"/>
                    </a:cubicBezTo>
                    <a:cubicBezTo>
                      <a:pt x="138" y="23"/>
                      <a:pt x="118" y="41"/>
                      <a:pt x="108" y="44"/>
                    </a:cubicBezTo>
                    <a:cubicBezTo>
                      <a:pt x="78" y="34"/>
                      <a:pt x="92" y="34"/>
                      <a:pt x="64" y="40"/>
                    </a:cubicBezTo>
                    <a:cubicBezTo>
                      <a:pt x="41" y="37"/>
                      <a:pt x="22" y="41"/>
                      <a:pt x="0" y="36"/>
                    </a:cubicBezTo>
                    <a:cubicBezTo>
                      <a:pt x="6" y="11"/>
                      <a:pt x="7" y="27"/>
                      <a:pt x="28" y="20"/>
                    </a:cubicBezTo>
                    <a:cubicBezTo>
                      <a:pt x="17" y="13"/>
                      <a:pt x="0" y="13"/>
                      <a:pt x="0" y="0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0" name="Freeform 280"/>
              <p:cNvSpPr>
                <a:spLocks/>
              </p:cNvSpPr>
              <p:nvPr/>
            </p:nvSpPr>
            <p:spPr bwMode="ltGray">
              <a:xfrm>
                <a:off x="4794" y="480"/>
                <a:ext cx="56" cy="34"/>
              </a:xfrm>
              <a:custGeom>
                <a:avLst/>
                <a:gdLst>
                  <a:gd name="T0" fmla="*/ 17 w 57"/>
                  <a:gd name="T1" fmla="*/ 2 h 42"/>
                  <a:gd name="T2" fmla="*/ 28 w 57"/>
                  <a:gd name="T3" fmla="*/ 2 h 42"/>
                  <a:gd name="T4" fmla="*/ 17 w 57"/>
                  <a:gd name="T5" fmla="*/ 2 h 42"/>
                  <a:gd name="T6" fmla="*/ 0 60000 65536"/>
                  <a:gd name="T7" fmla="*/ 0 60000 65536"/>
                  <a:gd name="T8" fmla="*/ 0 60000 65536"/>
                  <a:gd name="T9" fmla="*/ 0 w 57"/>
                  <a:gd name="T10" fmla="*/ 0 h 42"/>
                  <a:gd name="T11" fmla="*/ 57 w 57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" h="42">
                    <a:moveTo>
                      <a:pt x="17" y="25"/>
                    </a:moveTo>
                    <a:cubicBezTo>
                      <a:pt x="0" y="0"/>
                      <a:pt x="21" y="9"/>
                      <a:pt x="37" y="13"/>
                    </a:cubicBezTo>
                    <a:cubicBezTo>
                      <a:pt x="57" y="42"/>
                      <a:pt x="30" y="25"/>
                      <a:pt x="17" y="25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1" name="Freeform 281"/>
              <p:cNvSpPr>
                <a:spLocks/>
              </p:cNvSpPr>
              <p:nvPr/>
            </p:nvSpPr>
            <p:spPr bwMode="ltGray">
              <a:xfrm>
                <a:off x="4757" y="375"/>
                <a:ext cx="37" cy="44"/>
              </a:xfrm>
              <a:custGeom>
                <a:avLst/>
                <a:gdLst>
                  <a:gd name="T0" fmla="*/ 9 w 39"/>
                  <a:gd name="T1" fmla="*/ 3 h 52"/>
                  <a:gd name="T2" fmla="*/ 9 w 39"/>
                  <a:gd name="T3" fmla="*/ 0 h 52"/>
                  <a:gd name="T4" fmla="*/ 9 w 39"/>
                  <a:gd name="T5" fmla="*/ 3 h 52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52"/>
                  <a:gd name="T11" fmla="*/ 39 w 39"/>
                  <a:gd name="T12" fmla="*/ 52 h 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52">
                    <a:moveTo>
                      <a:pt x="19" y="32"/>
                    </a:moveTo>
                    <a:cubicBezTo>
                      <a:pt x="13" y="14"/>
                      <a:pt x="0" y="13"/>
                      <a:pt x="19" y="0"/>
                    </a:cubicBezTo>
                    <a:cubicBezTo>
                      <a:pt x="23" y="5"/>
                      <a:pt x="39" y="52"/>
                      <a:pt x="19" y="32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2" name="Freeform 282"/>
              <p:cNvSpPr>
                <a:spLocks/>
              </p:cNvSpPr>
              <p:nvPr/>
            </p:nvSpPr>
            <p:spPr bwMode="ltGray">
              <a:xfrm>
                <a:off x="5054" y="507"/>
                <a:ext cx="45" cy="66"/>
              </a:xfrm>
              <a:custGeom>
                <a:avLst/>
                <a:gdLst>
                  <a:gd name="T0" fmla="*/ 4 w 44"/>
                  <a:gd name="T1" fmla="*/ 2 h 80"/>
                  <a:gd name="T2" fmla="*/ 20 w 44"/>
                  <a:gd name="T3" fmla="*/ 2 h 80"/>
                  <a:gd name="T4" fmla="*/ 37 w 44"/>
                  <a:gd name="T5" fmla="*/ 4 h 80"/>
                  <a:gd name="T6" fmla="*/ 49 w 44"/>
                  <a:gd name="T7" fmla="*/ 5 h 80"/>
                  <a:gd name="T8" fmla="*/ 37 w 44"/>
                  <a:gd name="T9" fmla="*/ 6 h 80"/>
                  <a:gd name="T10" fmla="*/ 0 w 44"/>
                  <a:gd name="T11" fmla="*/ 2 h 80"/>
                  <a:gd name="T12" fmla="*/ 4 w 44"/>
                  <a:gd name="T13" fmla="*/ 2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80"/>
                  <a:gd name="T23" fmla="*/ 44 w 44"/>
                  <a:gd name="T24" fmla="*/ 80 h 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80">
                    <a:moveTo>
                      <a:pt x="4" y="9"/>
                    </a:moveTo>
                    <a:cubicBezTo>
                      <a:pt x="9" y="17"/>
                      <a:pt x="18" y="24"/>
                      <a:pt x="20" y="33"/>
                    </a:cubicBezTo>
                    <a:cubicBezTo>
                      <a:pt x="21" y="38"/>
                      <a:pt x="21" y="45"/>
                      <a:pt x="24" y="49"/>
                    </a:cubicBezTo>
                    <a:cubicBezTo>
                      <a:pt x="27" y="52"/>
                      <a:pt x="32" y="52"/>
                      <a:pt x="36" y="53"/>
                    </a:cubicBezTo>
                    <a:cubicBezTo>
                      <a:pt x="41" y="68"/>
                      <a:pt x="44" y="80"/>
                      <a:pt x="24" y="73"/>
                    </a:cubicBezTo>
                    <a:cubicBezTo>
                      <a:pt x="19" y="55"/>
                      <a:pt x="11" y="37"/>
                      <a:pt x="0" y="21"/>
                    </a:cubicBezTo>
                    <a:cubicBezTo>
                      <a:pt x="4" y="4"/>
                      <a:pt x="4" y="0"/>
                      <a:pt x="4" y="9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3" name="Freeform 283"/>
              <p:cNvSpPr>
                <a:spLocks/>
              </p:cNvSpPr>
              <p:nvPr/>
            </p:nvSpPr>
            <p:spPr bwMode="ltGray">
              <a:xfrm>
                <a:off x="4260" y="6"/>
                <a:ext cx="480" cy="100"/>
              </a:xfrm>
              <a:custGeom>
                <a:avLst/>
                <a:gdLst>
                  <a:gd name="T0" fmla="*/ 37933 w 323"/>
                  <a:gd name="T1" fmla="*/ 447 h 64"/>
                  <a:gd name="T2" fmla="*/ 39792 w 323"/>
                  <a:gd name="T3" fmla="*/ 2664 h 64"/>
                  <a:gd name="T4" fmla="*/ 40509 w 323"/>
                  <a:gd name="T5" fmla="*/ 0 h 64"/>
                  <a:gd name="T6" fmla="*/ 45743 w 323"/>
                  <a:gd name="T7" fmla="*/ 0 h 64"/>
                  <a:gd name="T8" fmla="*/ 49587 w 323"/>
                  <a:gd name="T9" fmla="*/ 5733 h 64"/>
                  <a:gd name="T10" fmla="*/ 54915 w 323"/>
                  <a:gd name="T11" fmla="*/ 3362 h 64"/>
                  <a:gd name="T12" fmla="*/ 54161 w 323"/>
                  <a:gd name="T13" fmla="*/ 9461 h 64"/>
                  <a:gd name="T14" fmla="*/ 51341 w 323"/>
                  <a:gd name="T15" fmla="*/ 15164 h 64"/>
                  <a:gd name="T16" fmla="*/ 50782 w 323"/>
                  <a:gd name="T17" fmla="*/ 9461 h 64"/>
                  <a:gd name="T18" fmla="*/ 49587 w 323"/>
                  <a:gd name="T19" fmla="*/ 10161 h 64"/>
                  <a:gd name="T20" fmla="*/ 48193 w 323"/>
                  <a:gd name="T21" fmla="*/ 9461 h 64"/>
                  <a:gd name="T22" fmla="*/ 45312 w 323"/>
                  <a:gd name="T23" fmla="*/ 7034 h 64"/>
                  <a:gd name="T24" fmla="*/ 39350 w 323"/>
                  <a:gd name="T25" fmla="*/ 12500 h 64"/>
                  <a:gd name="T26" fmla="*/ 34679 w 323"/>
                  <a:gd name="T27" fmla="*/ 14636 h 64"/>
                  <a:gd name="T28" fmla="*/ 36514 w 323"/>
                  <a:gd name="T29" fmla="*/ 18828 h 64"/>
                  <a:gd name="T30" fmla="*/ 32430 w 323"/>
                  <a:gd name="T31" fmla="*/ 20703 h 64"/>
                  <a:gd name="T32" fmla="*/ 29078 w 323"/>
                  <a:gd name="T33" fmla="*/ 20039 h 64"/>
                  <a:gd name="T34" fmla="*/ 30491 w 323"/>
                  <a:gd name="T35" fmla="*/ 18828 h 64"/>
                  <a:gd name="T36" fmla="*/ 29405 w 323"/>
                  <a:gd name="T37" fmla="*/ 13142 h 64"/>
                  <a:gd name="T38" fmla="*/ 29078 w 323"/>
                  <a:gd name="T39" fmla="*/ 10161 h 64"/>
                  <a:gd name="T40" fmla="*/ 27259 w 323"/>
                  <a:gd name="T41" fmla="*/ 7522 h 64"/>
                  <a:gd name="T42" fmla="*/ 24525 w 323"/>
                  <a:gd name="T43" fmla="*/ 8958 h 64"/>
                  <a:gd name="T44" fmla="*/ 23111 w 323"/>
                  <a:gd name="T45" fmla="*/ 8958 h 64"/>
                  <a:gd name="T46" fmla="*/ 21230 w 323"/>
                  <a:gd name="T47" fmla="*/ 8208 h 64"/>
                  <a:gd name="T48" fmla="*/ 14286 w 323"/>
                  <a:gd name="T49" fmla="*/ 698 h 64"/>
                  <a:gd name="T50" fmla="*/ 10242 w 323"/>
                  <a:gd name="T51" fmla="*/ 4606 h 64"/>
                  <a:gd name="T52" fmla="*/ 1 w 323"/>
                  <a:gd name="T53" fmla="*/ 0 h 64"/>
                  <a:gd name="T54" fmla="*/ 37933 w 323"/>
                  <a:gd name="T55" fmla="*/ 447 h 6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23"/>
                  <a:gd name="T85" fmla="*/ 0 h 64"/>
                  <a:gd name="T86" fmla="*/ 323 w 323"/>
                  <a:gd name="T87" fmla="*/ 64 h 6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23" h="64">
                    <a:moveTo>
                      <a:pt x="220" y="1"/>
                    </a:moveTo>
                    <a:cubicBezTo>
                      <a:pt x="215" y="12"/>
                      <a:pt x="225" y="17"/>
                      <a:pt x="231" y="8"/>
                    </a:cubicBezTo>
                    <a:cubicBezTo>
                      <a:pt x="235" y="0"/>
                      <a:pt x="229" y="7"/>
                      <a:pt x="235" y="0"/>
                    </a:cubicBezTo>
                    <a:lnTo>
                      <a:pt x="265" y="0"/>
                    </a:lnTo>
                    <a:cubicBezTo>
                      <a:pt x="277" y="6"/>
                      <a:pt x="276" y="11"/>
                      <a:pt x="287" y="17"/>
                    </a:cubicBezTo>
                    <a:cubicBezTo>
                      <a:pt x="308" y="11"/>
                      <a:pt x="293" y="7"/>
                      <a:pt x="319" y="10"/>
                    </a:cubicBezTo>
                    <a:cubicBezTo>
                      <a:pt x="323" y="19"/>
                      <a:pt x="321" y="22"/>
                      <a:pt x="314" y="29"/>
                    </a:cubicBezTo>
                    <a:cubicBezTo>
                      <a:pt x="312" y="39"/>
                      <a:pt x="313" y="50"/>
                      <a:pt x="298" y="46"/>
                    </a:cubicBezTo>
                    <a:cubicBezTo>
                      <a:pt x="297" y="40"/>
                      <a:pt x="298" y="34"/>
                      <a:pt x="295" y="29"/>
                    </a:cubicBezTo>
                    <a:cubicBezTo>
                      <a:pt x="294" y="27"/>
                      <a:pt x="290" y="31"/>
                      <a:pt x="287" y="31"/>
                    </a:cubicBezTo>
                    <a:cubicBezTo>
                      <a:pt x="284" y="31"/>
                      <a:pt x="282" y="30"/>
                      <a:pt x="279" y="29"/>
                    </a:cubicBezTo>
                    <a:cubicBezTo>
                      <a:pt x="274" y="27"/>
                      <a:pt x="263" y="21"/>
                      <a:pt x="263" y="21"/>
                    </a:cubicBezTo>
                    <a:cubicBezTo>
                      <a:pt x="249" y="23"/>
                      <a:pt x="241" y="31"/>
                      <a:pt x="228" y="38"/>
                    </a:cubicBezTo>
                    <a:cubicBezTo>
                      <a:pt x="220" y="41"/>
                      <a:pt x="209" y="42"/>
                      <a:pt x="201" y="44"/>
                    </a:cubicBezTo>
                    <a:cubicBezTo>
                      <a:pt x="193" y="54"/>
                      <a:pt x="200" y="53"/>
                      <a:pt x="212" y="57"/>
                    </a:cubicBezTo>
                    <a:cubicBezTo>
                      <a:pt x="200" y="62"/>
                      <a:pt x="199" y="57"/>
                      <a:pt x="188" y="63"/>
                    </a:cubicBezTo>
                    <a:cubicBezTo>
                      <a:pt x="181" y="62"/>
                      <a:pt x="174" y="64"/>
                      <a:pt x="169" y="61"/>
                    </a:cubicBezTo>
                    <a:cubicBezTo>
                      <a:pt x="166" y="59"/>
                      <a:pt x="175" y="59"/>
                      <a:pt x="177" y="57"/>
                    </a:cubicBezTo>
                    <a:cubicBezTo>
                      <a:pt x="181" y="48"/>
                      <a:pt x="149" y="28"/>
                      <a:pt x="171" y="40"/>
                    </a:cubicBezTo>
                    <a:cubicBezTo>
                      <a:pt x="184" y="55"/>
                      <a:pt x="184" y="36"/>
                      <a:pt x="169" y="31"/>
                    </a:cubicBezTo>
                    <a:cubicBezTo>
                      <a:pt x="167" y="27"/>
                      <a:pt x="167" y="22"/>
                      <a:pt x="158" y="23"/>
                    </a:cubicBezTo>
                    <a:cubicBezTo>
                      <a:pt x="153" y="23"/>
                      <a:pt x="142" y="27"/>
                      <a:pt x="142" y="27"/>
                    </a:cubicBezTo>
                    <a:cubicBezTo>
                      <a:pt x="136" y="39"/>
                      <a:pt x="143" y="31"/>
                      <a:pt x="134" y="27"/>
                    </a:cubicBezTo>
                    <a:cubicBezTo>
                      <a:pt x="130" y="25"/>
                      <a:pt x="126" y="25"/>
                      <a:pt x="123" y="25"/>
                    </a:cubicBezTo>
                    <a:cubicBezTo>
                      <a:pt x="117" y="11"/>
                      <a:pt x="100" y="6"/>
                      <a:pt x="83" y="2"/>
                    </a:cubicBezTo>
                    <a:cubicBezTo>
                      <a:pt x="70" y="4"/>
                      <a:pt x="69" y="9"/>
                      <a:pt x="59" y="14"/>
                    </a:cubicBezTo>
                    <a:cubicBezTo>
                      <a:pt x="45" y="14"/>
                      <a:pt x="0" y="12"/>
                      <a:pt x="1" y="0"/>
                    </a:cubicBezTo>
                    <a:lnTo>
                      <a:pt x="220" y="1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4" name="Freeform 284"/>
              <p:cNvSpPr>
                <a:spLocks/>
              </p:cNvSpPr>
              <p:nvPr/>
            </p:nvSpPr>
            <p:spPr bwMode="ltGray">
              <a:xfrm>
                <a:off x="3835" y="3"/>
                <a:ext cx="446" cy="49"/>
              </a:xfrm>
              <a:custGeom>
                <a:avLst/>
                <a:gdLst>
                  <a:gd name="T0" fmla="*/ 18207 w 300"/>
                  <a:gd name="T1" fmla="*/ 11880 h 31"/>
                  <a:gd name="T2" fmla="*/ 5300 w 300"/>
                  <a:gd name="T3" fmla="*/ 512 h 31"/>
                  <a:gd name="T4" fmla="*/ 49411 w 300"/>
                  <a:gd name="T5" fmla="*/ 0 h 31"/>
                  <a:gd name="T6" fmla="*/ 51250 w 300"/>
                  <a:gd name="T7" fmla="*/ 5374 h 31"/>
                  <a:gd name="T8" fmla="*/ 45718 w 300"/>
                  <a:gd name="T9" fmla="*/ 6157 h 31"/>
                  <a:gd name="T10" fmla="*/ 18207 w 300"/>
                  <a:gd name="T11" fmla="*/ 1188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0"/>
                  <a:gd name="T19" fmla="*/ 0 h 31"/>
                  <a:gd name="T20" fmla="*/ 300 w 300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0" h="31">
                    <a:moveTo>
                      <a:pt x="105" y="31"/>
                    </a:moveTo>
                    <a:cubicBezTo>
                      <a:pt x="83" y="19"/>
                      <a:pt x="0" y="6"/>
                      <a:pt x="30" y="1"/>
                    </a:cubicBezTo>
                    <a:lnTo>
                      <a:pt x="285" y="0"/>
                    </a:lnTo>
                    <a:cubicBezTo>
                      <a:pt x="296" y="4"/>
                      <a:pt x="300" y="5"/>
                      <a:pt x="296" y="14"/>
                    </a:cubicBezTo>
                    <a:cubicBezTo>
                      <a:pt x="285" y="11"/>
                      <a:pt x="276" y="16"/>
                      <a:pt x="264" y="16"/>
                    </a:cubicBezTo>
                    <a:lnTo>
                      <a:pt x="105" y="31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5" name="Freeform 285"/>
              <p:cNvSpPr>
                <a:spLocks/>
              </p:cNvSpPr>
              <p:nvPr/>
            </p:nvSpPr>
            <p:spPr bwMode="ltGray">
              <a:xfrm>
                <a:off x="2853" y="74"/>
                <a:ext cx="42" cy="25"/>
              </a:xfrm>
              <a:custGeom>
                <a:avLst/>
                <a:gdLst>
                  <a:gd name="T0" fmla="*/ 0 w 41"/>
                  <a:gd name="T1" fmla="*/ 3 h 29"/>
                  <a:gd name="T2" fmla="*/ 12 w 41"/>
                  <a:gd name="T3" fmla="*/ 4 h 29"/>
                  <a:gd name="T4" fmla="*/ 0 w 41"/>
                  <a:gd name="T5" fmla="*/ 3 h 29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29"/>
                  <a:gd name="T11" fmla="*/ 41 w 41"/>
                  <a:gd name="T12" fmla="*/ 29 h 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29">
                    <a:moveTo>
                      <a:pt x="0" y="25"/>
                    </a:moveTo>
                    <a:cubicBezTo>
                      <a:pt x="10" y="11"/>
                      <a:pt x="41" y="0"/>
                      <a:pt x="12" y="29"/>
                    </a:cubicBezTo>
                    <a:cubicBezTo>
                      <a:pt x="8" y="28"/>
                      <a:pt x="0" y="25"/>
                      <a:pt x="0" y="25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6" name="Freeform 286"/>
              <p:cNvSpPr>
                <a:spLocks/>
              </p:cNvSpPr>
              <p:nvPr/>
            </p:nvSpPr>
            <p:spPr bwMode="ltGray">
              <a:xfrm>
                <a:off x="1704" y="3"/>
                <a:ext cx="1022" cy="372"/>
              </a:xfrm>
              <a:custGeom>
                <a:avLst/>
                <a:gdLst>
                  <a:gd name="T0" fmla="*/ 4706776 w 436"/>
                  <a:gd name="T1" fmla="*/ 91588 h 152"/>
                  <a:gd name="T2" fmla="*/ 28123416 w 436"/>
                  <a:gd name="T3" fmla="*/ 0 h 152"/>
                  <a:gd name="T4" fmla="*/ 26822120 w 436"/>
                  <a:gd name="T5" fmla="*/ 6089317 h 152"/>
                  <a:gd name="T6" fmla="*/ 25615223 w 436"/>
                  <a:gd name="T7" fmla="*/ 7663317 h 152"/>
                  <a:gd name="T8" fmla="*/ 25284320 w 436"/>
                  <a:gd name="T9" fmla="*/ 7886747 h 152"/>
                  <a:gd name="T10" fmla="*/ 24181573 w 436"/>
                  <a:gd name="T11" fmla="*/ 8265340 h 152"/>
                  <a:gd name="T12" fmla="*/ 23275706 w 436"/>
                  <a:gd name="T13" fmla="*/ 9922075 h 152"/>
                  <a:gd name="T14" fmla="*/ 23361104 w 436"/>
                  <a:gd name="T15" fmla="*/ 11168821 h 152"/>
                  <a:gd name="T16" fmla="*/ 23466135 w 436"/>
                  <a:gd name="T17" fmla="*/ 12095365 h 152"/>
                  <a:gd name="T18" fmla="*/ 23607303 w 436"/>
                  <a:gd name="T19" fmla="*/ 12788116 h 152"/>
                  <a:gd name="T20" fmla="*/ 23361104 w 436"/>
                  <a:gd name="T21" fmla="*/ 13806270 h 152"/>
                  <a:gd name="T22" fmla="*/ 22645667 w 436"/>
                  <a:gd name="T23" fmla="*/ 13582121 h 152"/>
                  <a:gd name="T24" fmla="*/ 22069090 w 436"/>
                  <a:gd name="T25" fmla="*/ 14583476 h 152"/>
                  <a:gd name="T26" fmla="*/ 22374321 w 436"/>
                  <a:gd name="T27" fmla="*/ 11862454 h 152"/>
                  <a:gd name="T28" fmla="*/ 21789137 w 436"/>
                  <a:gd name="T29" fmla="*/ 11317121 h 152"/>
                  <a:gd name="T30" fmla="*/ 22173821 w 436"/>
                  <a:gd name="T31" fmla="*/ 10530440 h 152"/>
                  <a:gd name="T32" fmla="*/ 22069090 w 436"/>
                  <a:gd name="T33" fmla="*/ 10076152 h 152"/>
                  <a:gd name="T34" fmla="*/ 20637071 w 436"/>
                  <a:gd name="T35" fmla="*/ 10621922 h 152"/>
                  <a:gd name="T36" fmla="*/ 20447373 w 436"/>
                  <a:gd name="T37" fmla="*/ 9603859 h 152"/>
                  <a:gd name="T38" fmla="*/ 19144075 w 436"/>
                  <a:gd name="T39" fmla="*/ 10621922 h 152"/>
                  <a:gd name="T40" fmla="*/ 20637071 w 436"/>
                  <a:gd name="T41" fmla="*/ 11641114 h 152"/>
                  <a:gd name="T42" fmla="*/ 19676392 w 436"/>
                  <a:gd name="T43" fmla="*/ 13204130 h 152"/>
                  <a:gd name="T44" fmla="*/ 20061320 w 436"/>
                  <a:gd name="T45" fmla="*/ 14221628 h 152"/>
                  <a:gd name="T46" fmla="*/ 20306150 w 436"/>
                  <a:gd name="T47" fmla="*/ 15601620 h 152"/>
                  <a:gd name="T48" fmla="*/ 19921634 w 436"/>
                  <a:gd name="T49" fmla="*/ 15695716 h 152"/>
                  <a:gd name="T50" fmla="*/ 20245955 w 436"/>
                  <a:gd name="T51" fmla="*/ 16243594 h 152"/>
                  <a:gd name="T52" fmla="*/ 19815234 w 436"/>
                  <a:gd name="T53" fmla="*/ 17166565 h 152"/>
                  <a:gd name="T54" fmla="*/ 0 w 436"/>
                  <a:gd name="T55" fmla="*/ 16846351 h 152"/>
                  <a:gd name="T56" fmla="*/ 4706776 w 436"/>
                  <a:gd name="T57" fmla="*/ 91588 h 1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36"/>
                  <a:gd name="T88" fmla="*/ 0 h 152"/>
                  <a:gd name="T89" fmla="*/ 436 w 436"/>
                  <a:gd name="T90" fmla="*/ 152 h 15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36" h="152">
                    <a:moveTo>
                      <a:pt x="73" y="1"/>
                    </a:moveTo>
                    <a:lnTo>
                      <a:pt x="436" y="0"/>
                    </a:lnTo>
                    <a:cubicBezTo>
                      <a:pt x="430" y="15"/>
                      <a:pt x="429" y="42"/>
                      <a:pt x="416" y="54"/>
                    </a:cubicBezTo>
                    <a:cubicBezTo>
                      <a:pt x="410" y="60"/>
                      <a:pt x="405" y="63"/>
                      <a:pt x="397" y="68"/>
                    </a:cubicBezTo>
                    <a:cubicBezTo>
                      <a:pt x="396" y="69"/>
                      <a:pt x="392" y="70"/>
                      <a:pt x="392" y="70"/>
                    </a:cubicBezTo>
                    <a:cubicBezTo>
                      <a:pt x="377" y="63"/>
                      <a:pt x="385" y="68"/>
                      <a:pt x="375" y="73"/>
                    </a:cubicBezTo>
                    <a:cubicBezTo>
                      <a:pt x="371" y="82"/>
                      <a:pt x="371" y="83"/>
                      <a:pt x="361" y="88"/>
                    </a:cubicBezTo>
                    <a:cubicBezTo>
                      <a:pt x="359" y="92"/>
                      <a:pt x="364" y="93"/>
                      <a:pt x="362" y="99"/>
                    </a:cubicBezTo>
                    <a:cubicBezTo>
                      <a:pt x="363" y="102"/>
                      <a:pt x="364" y="105"/>
                      <a:pt x="364" y="107"/>
                    </a:cubicBezTo>
                    <a:cubicBezTo>
                      <a:pt x="365" y="109"/>
                      <a:pt x="366" y="111"/>
                      <a:pt x="366" y="113"/>
                    </a:cubicBezTo>
                    <a:cubicBezTo>
                      <a:pt x="365" y="115"/>
                      <a:pt x="364" y="120"/>
                      <a:pt x="362" y="122"/>
                    </a:cubicBezTo>
                    <a:cubicBezTo>
                      <a:pt x="359" y="123"/>
                      <a:pt x="354" y="119"/>
                      <a:pt x="351" y="120"/>
                    </a:cubicBezTo>
                    <a:cubicBezTo>
                      <a:pt x="347" y="129"/>
                      <a:pt x="352" y="127"/>
                      <a:pt x="342" y="129"/>
                    </a:cubicBezTo>
                    <a:cubicBezTo>
                      <a:pt x="340" y="123"/>
                      <a:pt x="345" y="111"/>
                      <a:pt x="347" y="105"/>
                    </a:cubicBezTo>
                    <a:cubicBezTo>
                      <a:pt x="347" y="100"/>
                      <a:pt x="338" y="102"/>
                      <a:pt x="338" y="100"/>
                    </a:cubicBezTo>
                    <a:cubicBezTo>
                      <a:pt x="338" y="98"/>
                      <a:pt x="344" y="95"/>
                      <a:pt x="344" y="93"/>
                    </a:cubicBezTo>
                    <a:cubicBezTo>
                      <a:pt x="344" y="92"/>
                      <a:pt x="344" y="89"/>
                      <a:pt x="342" y="89"/>
                    </a:cubicBezTo>
                    <a:cubicBezTo>
                      <a:pt x="339" y="89"/>
                      <a:pt x="324" y="94"/>
                      <a:pt x="320" y="94"/>
                    </a:cubicBezTo>
                    <a:cubicBezTo>
                      <a:pt x="317" y="86"/>
                      <a:pt x="328" y="88"/>
                      <a:pt x="317" y="85"/>
                    </a:cubicBezTo>
                    <a:cubicBezTo>
                      <a:pt x="311" y="91"/>
                      <a:pt x="306" y="93"/>
                      <a:pt x="297" y="94"/>
                    </a:cubicBezTo>
                    <a:cubicBezTo>
                      <a:pt x="300" y="104"/>
                      <a:pt x="307" y="101"/>
                      <a:pt x="320" y="103"/>
                    </a:cubicBezTo>
                    <a:cubicBezTo>
                      <a:pt x="318" y="109"/>
                      <a:pt x="311" y="111"/>
                      <a:pt x="305" y="117"/>
                    </a:cubicBezTo>
                    <a:lnTo>
                      <a:pt x="311" y="126"/>
                    </a:lnTo>
                    <a:lnTo>
                      <a:pt x="315" y="138"/>
                    </a:lnTo>
                    <a:lnTo>
                      <a:pt x="309" y="139"/>
                    </a:lnTo>
                    <a:lnTo>
                      <a:pt x="314" y="144"/>
                    </a:lnTo>
                    <a:lnTo>
                      <a:pt x="307" y="152"/>
                    </a:lnTo>
                    <a:lnTo>
                      <a:pt x="0" y="149"/>
                    </a:lnTo>
                    <a:lnTo>
                      <a:pt x="73" y="1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7" name="Freeform 287"/>
              <p:cNvSpPr>
                <a:spLocks/>
              </p:cNvSpPr>
              <p:nvPr/>
            </p:nvSpPr>
            <p:spPr bwMode="ltGray">
              <a:xfrm>
                <a:off x="2729" y="-9"/>
                <a:ext cx="47" cy="134"/>
              </a:xfrm>
              <a:custGeom>
                <a:avLst/>
                <a:gdLst>
                  <a:gd name="T0" fmla="*/ 5 w 47"/>
                  <a:gd name="T1" fmla="*/ 10 h 165"/>
                  <a:gd name="T2" fmla="*/ 15 w 47"/>
                  <a:gd name="T3" fmla="*/ 7 h 165"/>
                  <a:gd name="T4" fmla="*/ 17 w 47"/>
                  <a:gd name="T5" fmla="*/ 4 h 165"/>
                  <a:gd name="T6" fmla="*/ 11 w 47"/>
                  <a:gd name="T7" fmla="*/ 2 h 165"/>
                  <a:gd name="T8" fmla="*/ 17 w 47"/>
                  <a:gd name="T9" fmla="*/ 2 h 165"/>
                  <a:gd name="T10" fmla="*/ 21 w 47"/>
                  <a:gd name="T11" fmla="*/ 0 h 165"/>
                  <a:gd name="T12" fmla="*/ 31 w 47"/>
                  <a:gd name="T13" fmla="*/ 2 h 165"/>
                  <a:gd name="T14" fmla="*/ 47 w 47"/>
                  <a:gd name="T15" fmla="*/ 6 h 165"/>
                  <a:gd name="T16" fmla="*/ 31 w 47"/>
                  <a:gd name="T17" fmla="*/ 7 h 165"/>
                  <a:gd name="T18" fmla="*/ 23 w 47"/>
                  <a:gd name="T19" fmla="*/ 8 h 165"/>
                  <a:gd name="T20" fmla="*/ 21 w 47"/>
                  <a:gd name="T21" fmla="*/ 9 h 165"/>
                  <a:gd name="T22" fmla="*/ 27 w 47"/>
                  <a:gd name="T23" fmla="*/ 9 h 165"/>
                  <a:gd name="T24" fmla="*/ 31 w 47"/>
                  <a:gd name="T25" fmla="*/ 10 h 165"/>
                  <a:gd name="T26" fmla="*/ 13 w 47"/>
                  <a:gd name="T27" fmla="*/ 10 h 165"/>
                  <a:gd name="T28" fmla="*/ 7 w 47"/>
                  <a:gd name="T29" fmla="*/ 10 h 165"/>
                  <a:gd name="T30" fmla="*/ 3 w 47"/>
                  <a:gd name="T31" fmla="*/ 10 h 165"/>
                  <a:gd name="T32" fmla="*/ 5 w 47"/>
                  <a:gd name="T33" fmla="*/ 10 h 1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165"/>
                  <a:gd name="T53" fmla="*/ 47 w 47"/>
                  <a:gd name="T54" fmla="*/ 165 h 1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165">
                    <a:moveTo>
                      <a:pt x="5" y="156"/>
                    </a:moveTo>
                    <a:cubicBezTo>
                      <a:pt x="0" y="141"/>
                      <a:pt x="1" y="118"/>
                      <a:pt x="15" y="108"/>
                    </a:cubicBezTo>
                    <a:cubicBezTo>
                      <a:pt x="16" y="95"/>
                      <a:pt x="17" y="81"/>
                      <a:pt x="17" y="68"/>
                    </a:cubicBezTo>
                    <a:cubicBezTo>
                      <a:pt x="17" y="58"/>
                      <a:pt x="11" y="40"/>
                      <a:pt x="11" y="40"/>
                    </a:cubicBezTo>
                    <a:cubicBezTo>
                      <a:pt x="14" y="20"/>
                      <a:pt x="11" y="29"/>
                      <a:pt x="17" y="12"/>
                    </a:cubicBezTo>
                    <a:cubicBezTo>
                      <a:pt x="18" y="8"/>
                      <a:pt x="21" y="0"/>
                      <a:pt x="21" y="0"/>
                    </a:cubicBezTo>
                    <a:cubicBezTo>
                      <a:pt x="38" y="6"/>
                      <a:pt x="33" y="7"/>
                      <a:pt x="31" y="30"/>
                    </a:cubicBezTo>
                    <a:cubicBezTo>
                      <a:pt x="38" y="52"/>
                      <a:pt x="40" y="76"/>
                      <a:pt x="47" y="98"/>
                    </a:cubicBezTo>
                    <a:cubicBezTo>
                      <a:pt x="44" y="116"/>
                      <a:pt x="45" y="113"/>
                      <a:pt x="31" y="108"/>
                    </a:cubicBezTo>
                    <a:cubicBezTo>
                      <a:pt x="25" y="118"/>
                      <a:pt x="28" y="112"/>
                      <a:pt x="23" y="126"/>
                    </a:cubicBezTo>
                    <a:cubicBezTo>
                      <a:pt x="22" y="128"/>
                      <a:pt x="21" y="132"/>
                      <a:pt x="21" y="132"/>
                    </a:cubicBezTo>
                    <a:cubicBezTo>
                      <a:pt x="23" y="133"/>
                      <a:pt x="26" y="132"/>
                      <a:pt x="27" y="134"/>
                    </a:cubicBezTo>
                    <a:cubicBezTo>
                      <a:pt x="29" y="137"/>
                      <a:pt x="31" y="146"/>
                      <a:pt x="31" y="146"/>
                    </a:cubicBezTo>
                    <a:cubicBezTo>
                      <a:pt x="27" y="165"/>
                      <a:pt x="23" y="155"/>
                      <a:pt x="13" y="148"/>
                    </a:cubicBezTo>
                    <a:cubicBezTo>
                      <a:pt x="11" y="152"/>
                      <a:pt x="11" y="160"/>
                      <a:pt x="7" y="160"/>
                    </a:cubicBezTo>
                    <a:cubicBezTo>
                      <a:pt x="5" y="160"/>
                      <a:pt x="4" y="156"/>
                      <a:pt x="3" y="154"/>
                    </a:cubicBezTo>
                    <a:cubicBezTo>
                      <a:pt x="3" y="153"/>
                      <a:pt x="4" y="155"/>
                      <a:pt x="5" y="156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8" name="Freeform 288"/>
              <p:cNvSpPr>
                <a:spLocks/>
              </p:cNvSpPr>
              <p:nvPr/>
            </p:nvSpPr>
            <p:spPr bwMode="ltGray">
              <a:xfrm>
                <a:off x="2701" y="103"/>
                <a:ext cx="138" cy="84"/>
              </a:xfrm>
              <a:custGeom>
                <a:avLst/>
                <a:gdLst>
                  <a:gd name="T0" fmla="*/ 26 w 138"/>
                  <a:gd name="T1" fmla="*/ 5 h 103"/>
                  <a:gd name="T2" fmla="*/ 30 w 138"/>
                  <a:gd name="T3" fmla="*/ 3 h 103"/>
                  <a:gd name="T4" fmla="*/ 50 w 138"/>
                  <a:gd name="T5" fmla="*/ 2 h 103"/>
                  <a:gd name="T6" fmla="*/ 54 w 138"/>
                  <a:gd name="T7" fmla="*/ 3 h 103"/>
                  <a:gd name="T8" fmla="*/ 66 w 138"/>
                  <a:gd name="T9" fmla="*/ 4 h 103"/>
                  <a:gd name="T10" fmla="*/ 80 w 138"/>
                  <a:gd name="T11" fmla="*/ 4 h 103"/>
                  <a:gd name="T12" fmla="*/ 116 w 138"/>
                  <a:gd name="T13" fmla="*/ 2 h 103"/>
                  <a:gd name="T14" fmla="*/ 130 w 138"/>
                  <a:gd name="T15" fmla="*/ 2 h 103"/>
                  <a:gd name="T16" fmla="*/ 138 w 138"/>
                  <a:gd name="T17" fmla="*/ 2 h 103"/>
                  <a:gd name="T18" fmla="*/ 106 w 138"/>
                  <a:gd name="T19" fmla="*/ 4 h 103"/>
                  <a:gd name="T20" fmla="*/ 84 w 138"/>
                  <a:gd name="T21" fmla="*/ 5 h 103"/>
                  <a:gd name="T22" fmla="*/ 66 w 138"/>
                  <a:gd name="T23" fmla="*/ 6 h 103"/>
                  <a:gd name="T24" fmla="*/ 48 w 138"/>
                  <a:gd name="T25" fmla="*/ 7 h 103"/>
                  <a:gd name="T26" fmla="*/ 26 w 138"/>
                  <a:gd name="T27" fmla="*/ 7 h 103"/>
                  <a:gd name="T28" fmla="*/ 20 w 138"/>
                  <a:gd name="T29" fmla="*/ 6 h 103"/>
                  <a:gd name="T30" fmla="*/ 22 w 138"/>
                  <a:gd name="T31" fmla="*/ 7 h 103"/>
                  <a:gd name="T32" fmla="*/ 0 w 138"/>
                  <a:gd name="T33" fmla="*/ 7 h 103"/>
                  <a:gd name="T34" fmla="*/ 10 w 138"/>
                  <a:gd name="T35" fmla="*/ 6 h 103"/>
                  <a:gd name="T36" fmla="*/ 26 w 138"/>
                  <a:gd name="T37" fmla="*/ 5 h 10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8"/>
                  <a:gd name="T58" fmla="*/ 0 h 103"/>
                  <a:gd name="T59" fmla="*/ 138 w 138"/>
                  <a:gd name="T60" fmla="*/ 103 h 10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8" h="103">
                    <a:moveTo>
                      <a:pt x="26" y="61"/>
                    </a:moveTo>
                    <a:cubicBezTo>
                      <a:pt x="29" y="53"/>
                      <a:pt x="33" y="51"/>
                      <a:pt x="30" y="43"/>
                    </a:cubicBezTo>
                    <a:cubicBezTo>
                      <a:pt x="33" y="27"/>
                      <a:pt x="37" y="24"/>
                      <a:pt x="50" y="33"/>
                    </a:cubicBezTo>
                    <a:cubicBezTo>
                      <a:pt x="51" y="37"/>
                      <a:pt x="53" y="41"/>
                      <a:pt x="54" y="45"/>
                    </a:cubicBezTo>
                    <a:cubicBezTo>
                      <a:pt x="55" y="49"/>
                      <a:pt x="66" y="49"/>
                      <a:pt x="66" y="49"/>
                    </a:cubicBezTo>
                    <a:cubicBezTo>
                      <a:pt x="75" y="43"/>
                      <a:pt x="77" y="45"/>
                      <a:pt x="80" y="55"/>
                    </a:cubicBezTo>
                    <a:cubicBezTo>
                      <a:pt x="92" y="47"/>
                      <a:pt x="101" y="37"/>
                      <a:pt x="116" y="33"/>
                    </a:cubicBezTo>
                    <a:cubicBezTo>
                      <a:pt x="125" y="19"/>
                      <a:pt x="120" y="24"/>
                      <a:pt x="130" y="17"/>
                    </a:cubicBezTo>
                    <a:cubicBezTo>
                      <a:pt x="134" y="11"/>
                      <a:pt x="134" y="0"/>
                      <a:pt x="138" y="11"/>
                    </a:cubicBezTo>
                    <a:cubicBezTo>
                      <a:pt x="135" y="31"/>
                      <a:pt x="126" y="45"/>
                      <a:pt x="106" y="49"/>
                    </a:cubicBezTo>
                    <a:cubicBezTo>
                      <a:pt x="97" y="55"/>
                      <a:pt x="93" y="61"/>
                      <a:pt x="84" y="67"/>
                    </a:cubicBezTo>
                    <a:cubicBezTo>
                      <a:pt x="80" y="79"/>
                      <a:pt x="79" y="79"/>
                      <a:pt x="66" y="81"/>
                    </a:cubicBezTo>
                    <a:cubicBezTo>
                      <a:pt x="60" y="90"/>
                      <a:pt x="57" y="97"/>
                      <a:pt x="48" y="103"/>
                    </a:cubicBezTo>
                    <a:cubicBezTo>
                      <a:pt x="42" y="94"/>
                      <a:pt x="37" y="93"/>
                      <a:pt x="26" y="89"/>
                    </a:cubicBezTo>
                    <a:cubicBezTo>
                      <a:pt x="24" y="88"/>
                      <a:pt x="20" y="87"/>
                      <a:pt x="20" y="87"/>
                    </a:cubicBezTo>
                    <a:cubicBezTo>
                      <a:pt x="10" y="90"/>
                      <a:pt x="14" y="94"/>
                      <a:pt x="22" y="97"/>
                    </a:cubicBezTo>
                    <a:cubicBezTo>
                      <a:pt x="14" y="103"/>
                      <a:pt x="9" y="100"/>
                      <a:pt x="0" y="97"/>
                    </a:cubicBezTo>
                    <a:cubicBezTo>
                      <a:pt x="2" y="87"/>
                      <a:pt x="1" y="82"/>
                      <a:pt x="10" y="79"/>
                    </a:cubicBezTo>
                    <a:cubicBezTo>
                      <a:pt x="15" y="63"/>
                      <a:pt x="14" y="69"/>
                      <a:pt x="26" y="61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9" name="Freeform 289"/>
              <p:cNvSpPr>
                <a:spLocks/>
              </p:cNvSpPr>
              <p:nvPr/>
            </p:nvSpPr>
            <p:spPr bwMode="ltGray">
              <a:xfrm>
                <a:off x="2553" y="182"/>
                <a:ext cx="187" cy="176"/>
              </a:xfrm>
              <a:custGeom>
                <a:avLst/>
                <a:gdLst>
                  <a:gd name="T0" fmla="*/ 145 w 188"/>
                  <a:gd name="T1" fmla="*/ 2 h 214"/>
                  <a:gd name="T2" fmla="*/ 147 w 188"/>
                  <a:gd name="T3" fmla="*/ 2 h 214"/>
                  <a:gd name="T4" fmla="*/ 157 w 188"/>
                  <a:gd name="T5" fmla="*/ 0 h 214"/>
                  <a:gd name="T6" fmla="*/ 169 w 188"/>
                  <a:gd name="T7" fmla="*/ 2 h 214"/>
                  <a:gd name="T8" fmla="*/ 175 w 188"/>
                  <a:gd name="T9" fmla="*/ 3 h 214"/>
                  <a:gd name="T10" fmla="*/ 165 w 188"/>
                  <a:gd name="T11" fmla="*/ 5 h 214"/>
                  <a:gd name="T12" fmla="*/ 157 w 188"/>
                  <a:gd name="T13" fmla="*/ 6 h 214"/>
                  <a:gd name="T14" fmla="*/ 149 w 188"/>
                  <a:gd name="T15" fmla="*/ 10 h 214"/>
                  <a:gd name="T16" fmla="*/ 131 w 188"/>
                  <a:gd name="T17" fmla="*/ 11 h 214"/>
                  <a:gd name="T18" fmla="*/ 107 w 188"/>
                  <a:gd name="T19" fmla="*/ 11 h 214"/>
                  <a:gd name="T20" fmla="*/ 99 w 188"/>
                  <a:gd name="T21" fmla="*/ 10 h 214"/>
                  <a:gd name="T22" fmla="*/ 94 w 188"/>
                  <a:gd name="T23" fmla="*/ 12 h 214"/>
                  <a:gd name="T24" fmla="*/ 90 w 188"/>
                  <a:gd name="T25" fmla="*/ 12 h 214"/>
                  <a:gd name="T26" fmla="*/ 80 w 188"/>
                  <a:gd name="T27" fmla="*/ 11 h 214"/>
                  <a:gd name="T28" fmla="*/ 58 w 188"/>
                  <a:gd name="T29" fmla="*/ 12 h 214"/>
                  <a:gd name="T30" fmla="*/ 76 w 188"/>
                  <a:gd name="T31" fmla="*/ 12 h 214"/>
                  <a:gd name="T32" fmla="*/ 78 w 188"/>
                  <a:gd name="T33" fmla="*/ 13 h 214"/>
                  <a:gd name="T34" fmla="*/ 58 w 188"/>
                  <a:gd name="T35" fmla="*/ 13 h 214"/>
                  <a:gd name="T36" fmla="*/ 34 w 188"/>
                  <a:gd name="T37" fmla="*/ 13 h 214"/>
                  <a:gd name="T38" fmla="*/ 36 w 188"/>
                  <a:gd name="T39" fmla="*/ 12 h 214"/>
                  <a:gd name="T40" fmla="*/ 46 w 188"/>
                  <a:gd name="T41" fmla="*/ 12 h 214"/>
                  <a:gd name="T42" fmla="*/ 34 w 188"/>
                  <a:gd name="T43" fmla="*/ 12 h 214"/>
                  <a:gd name="T44" fmla="*/ 26 w 188"/>
                  <a:gd name="T45" fmla="*/ 13 h 214"/>
                  <a:gd name="T46" fmla="*/ 30 w 188"/>
                  <a:gd name="T47" fmla="*/ 14 h 214"/>
                  <a:gd name="T48" fmla="*/ 14 w 188"/>
                  <a:gd name="T49" fmla="*/ 16 h 214"/>
                  <a:gd name="T50" fmla="*/ 0 w 188"/>
                  <a:gd name="T51" fmla="*/ 17 h 214"/>
                  <a:gd name="T52" fmla="*/ 8 w 188"/>
                  <a:gd name="T53" fmla="*/ 14 h 214"/>
                  <a:gd name="T54" fmla="*/ 0 w 188"/>
                  <a:gd name="T55" fmla="*/ 13 h 214"/>
                  <a:gd name="T56" fmla="*/ 14 w 188"/>
                  <a:gd name="T57" fmla="*/ 12 h 214"/>
                  <a:gd name="T58" fmla="*/ 32 w 188"/>
                  <a:gd name="T59" fmla="*/ 11 h 214"/>
                  <a:gd name="T60" fmla="*/ 44 w 188"/>
                  <a:gd name="T61" fmla="*/ 10 h 214"/>
                  <a:gd name="T62" fmla="*/ 72 w 188"/>
                  <a:gd name="T63" fmla="*/ 10 h 214"/>
                  <a:gd name="T64" fmla="*/ 84 w 188"/>
                  <a:gd name="T65" fmla="*/ 9 h 214"/>
                  <a:gd name="T66" fmla="*/ 101 w 188"/>
                  <a:gd name="T67" fmla="*/ 7 h 214"/>
                  <a:gd name="T68" fmla="*/ 107 w 188"/>
                  <a:gd name="T69" fmla="*/ 7 h 214"/>
                  <a:gd name="T70" fmla="*/ 119 w 188"/>
                  <a:gd name="T71" fmla="*/ 6 h 214"/>
                  <a:gd name="T72" fmla="*/ 137 w 188"/>
                  <a:gd name="T73" fmla="*/ 5 h 214"/>
                  <a:gd name="T74" fmla="*/ 141 w 188"/>
                  <a:gd name="T75" fmla="*/ 3 h 214"/>
                  <a:gd name="T76" fmla="*/ 135 w 188"/>
                  <a:gd name="T77" fmla="*/ 3 h 214"/>
                  <a:gd name="T78" fmla="*/ 139 w 188"/>
                  <a:gd name="T79" fmla="*/ 2 h 214"/>
                  <a:gd name="T80" fmla="*/ 145 w 188"/>
                  <a:gd name="T81" fmla="*/ 2 h 21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8"/>
                  <a:gd name="T124" fmla="*/ 0 h 214"/>
                  <a:gd name="T125" fmla="*/ 188 w 188"/>
                  <a:gd name="T126" fmla="*/ 214 h 21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8" h="214">
                    <a:moveTo>
                      <a:pt x="158" y="24"/>
                    </a:moveTo>
                    <a:cubicBezTo>
                      <a:pt x="156" y="18"/>
                      <a:pt x="160" y="6"/>
                      <a:pt x="160" y="6"/>
                    </a:cubicBezTo>
                    <a:cubicBezTo>
                      <a:pt x="167" y="16"/>
                      <a:pt x="167" y="8"/>
                      <a:pt x="170" y="0"/>
                    </a:cubicBezTo>
                    <a:cubicBezTo>
                      <a:pt x="181" y="4"/>
                      <a:pt x="179" y="14"/>
                      <a:pt x="182" y="24"/>
                    </a:cubicBezTo>
                    <a:cubicBezTo>
                      <a:pt x="184" y="30"/>
                      <a:pt x="188" y="42"/>
                      <a:pt x="188" y="42"/>
                    </a:cubicBezTo>
                    <a:cubicBezTo>
                      <a:pt x="183" y="56"/>
                      <a:pt x="188" y="52"/>
                      <a:pt x="178" y="58"/>
                    </a:cubicBezTo>
                    <a:cubicBezTo>
                      <a:pt x="174" y="63"/>
                      <a:pt x="170" y="76"/>
                      <a:pt x="170" y="76"/>
                    </a:cubicBezTo>
                    <a:cubicBezTo>
                      <a:pt x="169" y="100"/>
                      <a:pt x="173" y="110"/>
                      <a:pt x="162" y="126"/>
                    </a:cubicBezTo>
                    <a:cubicBezTo>
                      <a:pt x="150" y="118"/>
                      <a:pt x="155" y="132"/>
                      <a:pt x="144" y="136"/>
                    </a:cubicBezTo>
                    <a:cubicBezTo>
                      <a:pt x="135" y="134"/>
                      <a:pt x="129" y="135"/>
                      <a:pt x="120" y="138"/>
                    </a:cubicBezTo>
                    <a:cubicBezTo>
                      <a:pt x="114" y="129"/>
                      <a:pt x="122" y="127"/>
                      <a:pt x="112" y="124"/>
                    </a:cubicBezTo>
                    <a:cubicBezTo>
                      <a:pt x="108" y="130"/>
                      <a:pt x="108" y="142"/>
                      <a:pt x="102" y="146"/>
                    </a:cubicBezTo>
                    <a:cubicBezTo>
                      <a:pt x="98" y="148"/>
                      <a:pt x="90" y="150"/>
                      <a:pt x="90" y="150"/>
                    </a:cubicBezTo>
                    <a:cubicBezTo>
                      <a:pt x="87" y="141"/>
                      <a:pt x="89" y="135"/>
                      <a:pt x="80" y="132"/>
                    </a:cubicBezTo>
                    <a:cubicBezTo>
                      <a:pt x="68" y="134"/>
                      <a:pt x="65" y="134"/>
                      <a:pt x="58" y="144"/>
                    </a:cubicBezTo>
                    <a:cubicBezTo>
                      <a:pt x="66" y="150"/>
                      <a:pt x="68" y="147"/>
                      <a:pt x="76" y="142"/>
                    </a:cubicBezTo>
                    <a:cubicBezTo>
                      <a:pt x="81" y="146"/>
                      <a:pt x="85" y="155"/>
                      <a:pt x="78" y="160"/>
                    </a:cubicBezTo>
                    <a:cubicBezTo>
                      <a:pt x="75" y="162"/>
                      <a:pt x="62" y="165"/>
                      <a:pt x="58" y="166"/>
                    </a:cubicBezTo>
                    <a:cubicBezTo>
                      <a:pt x="48" y="173"/>
                      <a:pt x="44" y="173"/>
                      <a:pt x="34" y="166"/>
                    </a:cubicBezTo>
                    <a:cubicBezTo>
                      <a:pt x="35" y="162"/>
                      <a:pt x="34" y="158"/>
                      <a:pt x="36" y="154"/>
                    </a:cubicBezTo>
                    <a:cubicBezTo>
                      <a:pt x="38" y="150"/>
                      <a:pt x="55" y="146"/>
                      <a:pt x="46" y="144"/>
                    </a:cubicBezTo>
                    <a:cubicBezTo>
                      <a:pt x="42" y="143"/>
                      <a:pt x="34" y="148"/>
                      <a:pt x="34" y="148"/>
                    </a:cubicBezTo>
                    <a:cubicBezTo>
                      <a:pt x="32" y="155"/>
                      <a:pt x="28" y="159"/>
                      <a:pt x="26" y="166"/>
                    </a:cubicBezTo>
                    <a:cubicBezTo>
                      <a:pt x="36" y="182"/>
                      <a:pt x="36" y="173"/>
                      <a:pt x="30" y="190"/>
                    </a:cubicBezTo>
                    <a:cubicBezTo>
                      <a:pt x="28" y="196"/>
                      <a:pt x="14" y="200"/>
                      <a:pt x="14" y="200"/>
                    </a:cubicBezTo>
                    <a:cubicBezTo>
                      <a:pt x="5" y="214"/>
                      <a:pt x="11" y="210"/>
                      <a:pt x="0" y="214"/>
                    </a:cubicBezTo>
                    <a:cubicBezTo>
                      <a:pt x="2" y="202"/>
                      <a:pt x="5" y="198"/>
                      <a:pt x="8" y="188"/>
                    </a:cubicBezTo>
                    <a:cubicBezTo>
                      <a:pt x="6" y="178"/>
                      <a:pt x="3" y="173"/>
                      <a:pt x="0" y="164"/>
                    </a:cubicBezTo>
                    <a:cubicBezTo>
                      <a:pt x="3" y="156"/>
                      <a:pt x="7" y="157"/>
                      <a:pt x="14" y="152"/>
                    </a:cubicBezTo>
                    <a:cubicBezTo>
                      <a:pt x="18" y="141"/>
                      <a:pt x="23" y="140"/>
                      <a:pt x="32" y="134"/>
                    </a:cubicBezTo>
                    <a:cubicBezTo>
                      <a:pt x="37" y="127"/>
                      <a:pt x="37" y="123"/>
                      <a:pt x="44" y="118"/>
                    </a:cubicBezTo>
                    <a:cubicBezTo>
                      <a:pt x="64" y="121"/>
                      <a:pt x="55" y="122"/>
                      <a:pt x="72" y="116"/>
                    </a:cubicBezTo>
                    <a:cubicBezTo>
                      <a:pt x="76" y="115"/>
                      <a:pt x="84" y="112"/>
                      <a:pt x="84" y="112"/>
                    </a:cubicBezTo>
                    <a:cubicBezTo>
                      <a:pt x="105" y="119"/>
                      <a:pt x="97" y="84"/>
                      <a:pt x="114" y="78"/>
                    </a:cubicBezTo>
                    <a:cubicBezTo>
                      <a:pt x="117" y="87"/>
                      <a:pt x="110" y="89"/>
                      <a:pt x="120" y="92"/>
                    </a:cubicBezTo>
                    <a:cubicBezTo>
                      <a:pt x="125" y="85"/>
                      <a:pt x="125" y="81"/>
                      <a:pt x="132" y="76"/>
                    </a:cubicBezTo>
                    <a:cubicBezTo>
                      <a:pt x="138" y="68"/>
                      <a:pt x="146" y="65"/>
                      <a:pt x="150" y="54"/>
                    </a:cubicBezTo>
                    <a:cubicBezTo>
                      <a:pt x="151" y="50"/>
                      <a:pt x="154" y="42"/>
                      <a:pt x="154" y="42"/>
                    </a:cubicBezTo>
                    <a:cubicBezTo>
                      <a:pt x="152" y="41"/>
                      <a:pt x="148" y="40"/>
                      <a:pt x="148" y="38"/>
                    </a:cubicBezTo>
                    <a:cubicBezTo>
                      <a:pt x="148" y="36"/>
                      <a:pt x="161" y="33"/>
                      <a:pt x="152" y="32"/>
                    </a:cubicBezTo>
                    <a:lnTo>
                      <a:pt x="158" y="24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0" name="Freeform 290"/>
              <p:cNvSpPr>
                <a:spLocks/>
              </p:cNvSpPr>
              <p:nvPr/>
            </p:nvSpPr>
            <p:spPr bwMode="ltGray">
              <a:xfrm>
                <a:off x="2677" y="233"/>
                <a:ext cx="14" cy="10"/>
              </a:xfrm>
              <a:custGeom>
                <a:avLst/>
                <a:gdLst>
                  <a:gd name="T0" fmla="*/ 0 w 13"/>
                  <a:gd name="T1" fmla="*/ 2 h 13"/>
                  <a:gd name="T2" fmla="*/ 4 w 13"/>
                  <a:gd name="T3" fmla="*/ 2 h 13"/>
                  <a:gd name="T4" fmla="*/ 0 w 13"/>
                  <a:gd name="T5" fmla="*/ 2 h 13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13"/>
                  <a:gd name="T11" fmla="*/ 13 w 13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13">
                    <a:moveTo>
                      <a:pt x="0" y="9"/>
                    </a:moveTo>
                    <a:cubicBezTo>
                      <a:pt x="6" y="0"/>
                      <a:pt x="13" y="7"/>
                      <a:pt x="4" y="13"/>
                    </a:cubicBezTo>
                    <a:cubicBezTo>
                      <a:pt x="0" y="6"/>
                      <a:pt x="0" y="5"/>
                      <a:pt x="0" y="9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1" name="Freeform 291"/>
              <p:cNvSpPr>
                <a:spLocks/>
              </p:cNvSpPr>
              <p:nvPr/>
            </p:nvSpPr>
            <p:spPr bwMode="ltGray">
              <a:xfrm>
                <a:off x="1627" y="353"/>
                <a:ext cx="813" cy="462"/>
              </a:xfrm>
              <a:custGeom>
                <a:avLst/>
                <a:gdLst>
                  <a:gd name="T0" fmla="*/ 825 w 812"/>
                  <a:gd name="T1" fmla="*/ 2 h 564"/>
                  <a:gd name="T2" fmla="*/ 791 w 812"/>
                  <a:gd name="T3" fmla="*/ 6 h 564"/>
                  <a:gd name="T4" fmla="*/ 761 w 812"/>
                  <a:gd name="T5" fmla="*/ 9 h 564"/>
                  <a:gd name="T6" fmla="*/ 735 w 812"/>
                  <a:gd name="T7" fmla="*/ 11 h 564"/>
                  <a:gd name="T8" fmla="*/ 647 w 812"/>
                  <a:gd name="T9" fmla="*/ 13 h 564"/>
                  <a:gd name="T10" fmla="*/ 645 w 812"/>
                  <a:gd name="T11" fmla="*/ 16 h 564"/>
                  <a:gd name="T12" fmla="*/ 617 w 812"/>
                  <a:gd name="T13" fmla="*/ 16 h 564"/>
                  <a:gd name="T14" fmla="*/ 633 w 812"/>
                  <a:gd name="T15" fmla="*/ 13 h 564"/>
                  <a:gd name="T16" fmla="*/ 589 w 812"/>
                  <a:gd name="T17" fmla="*/ 13 h 564"/>
                  <a:gd name="T18" fmla="*/ 569 w 812"/>
                  <a:gd name="T19" fmla="*/ 16 h 564"/>
                  <a:gd name="T20" fmla="*/ 609 w 812"/>
                  <a:gd name="T21" fmla="*/ 20 h 564"/>
                  <a:gd name="T22" fmla="*/ 607 w 812"/>
                  <a:gd name="T23" fmla="*/ 28 h 564"/>
                  <a:gd name="T24" fmla="*/ 555 w 812"/>
                  <a:gd name="T25" fmla="*/ 31 h 564"/>
                  <a:gd name="T26" fmla="*/ 535 w 812"/>
                  <a:gd name="T27" fmla="*/ 29 h 564"/>
                  <a:gd name="T28" fmla="*/ 495 w 812"/>
                  <a:gd name="T29" fmla="*/ 25 h 564"/>
                  <a:gd name="T30" fmla="*/ 475 w 812"/>
                  <a:gd name="T31" fmla="*/ 25 h 564"/>
                  <a:gd name="T32" fmla="*/ 463 w 812"/>
                  <a:gd name="T33" fmla="*/ 29 h 564"/>
                  <a:gd name="T34" fmla="*/ 513 w 812"/>
                  <a:gd name="T35" fmla="*/ 35 h 564"/>
                  <a:gd name="T36" fmla="*/ 523 w 812"/>
                  <a:gd name="T37" fmla="*/ 39 h 564"/>
                  <a:gd name="T38" fmla="*/ 539 w 812"/>
                  <a:gd name="T39" fmla="*/ 42 h 564"/>
                  <a:gd name="T40" fmla="*/ 505 w 812"/>
                  <a:gd name="T41" fmla="*/ 41 h 564"/>
                  <a:gd name="T42" fmla="*/ 483 w 812"/>
                  <a:gd name="T43" fmla="*/ 38 h 564"/>
                  <a:gd name="T44" fmla="*/ 435 w 812"/>
                  <a:gd name="T45" fmla="*/ 31 h 564"/>
                  <a:gd name="T46" fmla="*/ 439 w 812"/>
                  <a:gd name="T47" fmla="*/ 23 h 564"/>
                  <a:gd name="T48" fmla="*/ 435 w 812"/>
                  <a:gd name="T49" fmla="*/ 20 h 564"/>
                  <a:gd name="T50" fmla="*/ 425 w 812"/>
                  <a:gd name="T51" fmla="*/ 20 h 564"/>
                  <a:gd name="T52" fmla="*/ 386 w 812"/>
                  <a:gd name="T53" fmla="*/ 20 h 564"/>
                  <a:gd name="T54" fmla="*/ 360 w 812"/>
                  <a:gd name="T55" fmla="*/ 13 h 564"/>
                  <a:gd name="T56" fmla="*/ 330 w 812"/>
                  <a:gd name="T57" fmla="*/ 13 h 564"/>
                  <a:gd name="T58" fmla="*/ 288 w 812"/>
                  <a:gd name="T59" fmla="*/ 13 h 564"/>
                  <a:gd name="T60" fmla="*/ 242 w 812"/>
                  <a:gd name="T61" fmla="*/ 16 h 564"/>
                  <a:gd name="T62" fmla="*/ 196 w 812"/>
                  <a:gd name="T63" fmla="*/ 20 h 564"/>
                  <a:gd name="T64" fmla="*/ 184 w 812"/>
                  <a:gd name="T65" fmla="*/ 20 h 564"/>
                  <a:gd name="T66" fmla="*/ 160 w 812"/>
                  <a:gd name="T67" fmla="*/ 24 h 564"/>
                  <a:gd name="T68" fmla="*/ 152 w 812"/>
                  <a:gd name="T69" fmla="*/ 26 h 564"/>
                  <a:gd name="T70" fmla="*/ 128 w 812"/>
                  <a:gd name="T71" fmla="*/ 30 h 564"/>
                  <a:gd name="T72" fmla="*/ 94 w 812"/>
                  <a:gd name="T73" fmla="*/ 29 h 564"/>
                  <a:gd name="T74" fmla="*/ 66 w 812"/>
                  <a:gd name="T75" fmla="*/ 20 h 564"/>
                  <a:gd name="T76" fmla="*/ 72 w 812"/>
                  <a:gd name="T77" fmla="*/ 11 h 564"/>
                  <a:gd name="T78" fmla="*/ 44 w 812"/>
                  <a:gd name="T79" fmla="*/ 13 h 564"/>
                  <a:gd name="T80" fmla="*/ 20 w 812"/>
                  <a:gd name="T81" fmla="*/ 11 h 564"/>
                  <a:gd name="T82" fmla="*/ 24 w 812"/>
                  <a:gd name="T83" fmla="*/ 11 h 564"/>
                  <a:gd name="T84" fmla="*/ 0 w 812"/>
                  <a:gd name="T85" fmla="*/ 7 h 564"/>
                  <a:gd name="T86" fmla="*/ 811 w 812"/>
                  <a:gd name="T87" fmla="*/ 2 h 56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12"/>
                  <a:gd name="T133" fmla="*/ 0 h 564"/>
                  <a:gd name="T134" fmla="*/ 812 w 812"/>
                  <a:gd name="T135" fmla="*/ 564 h 56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12" h="564">
                    <a:moveTo>
                      <a:pt x="798" y="6"/>
                    </a:moveTo>
                    <a:cubicBezTo>
                      <a:pt x="801" y="15"/>
                      <a:pt x="809" y="16"/>
                      <a:pt x="812" y="26"/>
                    </a:cubicBezTo>
                    <a:cubicBezTo>
                      <a:pt x="809" y="36"/>
                      <a:pt x="801" y="41"/>
                      <a:pt x="796" y="50"/>
                    </a:cubicBezTo>
                    <a:cubicBezTo>
                      <a:pt x="791" y="61"/>
                      <a:pt x="788" y="71"/>
                      <a:pt x="778" y="78"/>
                    </a:cubicBezTo>
                    <a:cubicBezTo>
                      <a:pt x="773" y="85"/>
                      <a:pt x="771" y="88"/>
                      <a:pt x="774" y="96"/>
                    </a:cubicBezTo>
                    <a:cubicBezTo>
                      <a:pt x="767" y="107"/>
                      <a:pt x="758" y="114"/>
                      <a:pt x="748" y="122"/>
                    </a:cubicBezTo>
                    <a:cubicBezTo>
                      <a:pt x="744" y="125"/>
                      <a:pt x="736" y="130"/>
                      <a:pt x="736" y="130"/>
                    </a:cubicBezTo>
                    <a:cubicBezTo>
                      <a:pt x="740" y="141"/>
                      <a:pt x="731" y="140"/>
                      <a:pt x="722" y="142"/>
                    </a:cubicBezTo>
                    <a:cubicBezTo>
                      <a:pt x="716" y="148"/>
                      <a:pt x="712" y="151"/>
                      <a:pt x="704" y="154"/>
                    </a:cubicBezTo>
                    <a:cubicBezTo>
                      <a:pt x="686" y="150"/>
                      <a:pt x="650" y="169"/>
                      <a:pt x="634" y="180"/>
                    </a:cubicBezTo>
                    <a:cubicBezTo>
                      <a:pt x="636" y="189"/>
                      <a:pt x="631" y="193"/>
                      <a:pt x="640" y="196"/>
                    </a:cubicBezTo>
                    <a:cubicBezTo>
                      <a:pt x="643" y="205"/>
                      <a:pt x="640" y="207"/>
                      <a:pt x="632" y="210"/>
                    </a:cubicBezTo>
                    <a:cubicBezTo>
                      <a:pt x="626" y="219"/>
                      <a:pt x="623" y="226"/>
                      <a:pt x="614" y="232"/>
                    </a:cubicBezTo>
                    <a:cubicBezTo>
                      <a:pt x="611" y="231"/>
                      <a:pt x="606" y="233"/>
                      <a:pt x="604" y="230"/>
                    </a:cubicBezTo>
                    <a:cubicBezTo>
                      <a:pt x="599" y="220"/>
                      <a:pt x="610" y="199"/>
                      <a:pt x="620" y="196"/>
                    </a:cubicBezTo>
                    <a:cubicBezTo>
                      <a:pt x="623" y="187"/>
                      <a:pt x="617" y="187"/>
                      <a:pt x="620" y="178"/>
                    </a:cubicBezTo>
                    <a:cubicBezTo>
                      <a:pt x="617" y="164"/>
                      <a:pt x="609" y="168"/>
                      <a:pt x="598" y="172"/>
                    </a:cubicBezTo>
                    <a:cubicBezTo>
                      <a:pt x="592" y="180"/>
                      <a:pt x="585" y="185"/>
                      <a:pt x="576" y="188"/>
                    </a:cubicBezTo>
                    <a:cubicBezTo>
                      <a:pt x="572" y="194"/>
                      <a:pt x="568" y="200"/>
                      <a:pt x="564" y="206"/>
                    </a:cubicBezTo>
                    <a:cubicBezTo>
                      <a:pt x="561" y="210"/>
                      <a:pt x="556" y="218"/>
                      <a:pt x="556" y="218"/>
                    </a:cubicBezTo>
                    <a:cubicBezTo>
                      <a:pt x="558" y="234"/>
                      <a:pt x="559" y="243"/>
                      <a:pt x="572" y="252"/>
                    </a:cubicBezTo>
                    <a:cubicBezTo>
                      <a:pt x="579" y="262"/>
                      <a:pt x="586" y="273"/>
                      <a:pt x="596" y="280"/>
                    </a:cubicBezTo>
                    <a:cubicBezTo>
                      <a:pt x="598" y="286"/>
                      <a:pt x="602" y="298"/>
                      <a:pt x="602" y="298"/>
                    </a:cubicBezTo>
                    <a:cubicBezTo>
                      <a:pt x="601" y="308"/>
                      <a:pt x="599" y="361"/>
                      <a:pt x="594" y="368"/>
                    </a:cubicBezTo>
                    <a:cubicBezTo>
                      <a:pt x="590" y="374"/>
                      <a:pt x="576" y="378"/>
                      <a:pt x="570" y="382"/>
                    </a:cubicBezTo>
                    <a:cubicBezTo>
                      <a:pt x="563" y="393"/>
                      <a:pt x="550" y="396"/>
                      <a:pt x="542" y="406"/>
                    </a:cubicBezTo>
                    <a:cubicBezTo>
                      <a:pt x="536" y="413"/>
                      <a:pt x="539" y="417"/>
                      <a:pt x="530" y="420"/>
                    </a:cubicBezTo>
                    <a:cubicBezTo>
                      <a:pt x="526" y="408"/>
                      <a:pt x="538" y="391"/>
                      <a:pt x="522" y="386"/>
                    </a:cubicBezTo>
                    <a:cubicBezTo>
                      <a:pt x="516" y="377"/>
                      <a:pt x="510" y="364"/>
                      <a:pt x="502" y="356"/>
                    </a:cubicBezTo>
                    <a:cubicBezTo>
                      <a:pt x="497" y="341"/>
                      <a:pt x="505" y="360"/>
                      <a:pt x="482" y="348"/>
                    </a:cubicBezTo>
                    <a:cubicBezTo>
                      <a:pt x="478" y="346"/>
                      <a:pt x="478" y="339"/>
                      <a:pt x="474" y="336"/>
                    </a:cubicBezTo>
                    <a:cubicBezTo>
                      <a:pt x="470" y="323"/>
                      <a:pt x="466" y="342"/>
                      <a:pt x="462" y="348"/>
                    </a:cubicBezTo>
                    <a:cubicBezTo>
                      <a:pt x="460" y="358"/>
                      <a:pt x="456" y="363"/>
                      <a:pt x="454" y="374"/>
                    </a:cubicBezTo>
                    <a:cubicBezTo>
                      <a:pt x="457" y="383"/>
                      <a:pt x="455" y="387"/>
                      <a:pt x="450" y="394"/>
                    </a:cubicBezTo>
                    <a:cubicBezTo>
                      <a:pt x="454" y="399"/>
                      <a:pt x="464" y="411"/>
                      <a:pt x="466" y="418"/>
                    </a:cubicBezTo>
                    <a:cubicBezTo>
                      <a:pt x="474" y="443"/>
                      <a:pt x="472" y="458"/>
                      <a:pt x="500" y="464"/>
                    </a:cubicBezTo>
                    <a:cubicBezTo>
                      <a:pt x="507" y="469"/>
                      <a:pt x="510" y="474"/>
                      <a:pt x="516" y="480"/>
                    </a:cubicBezTo>
                    <a:cubicBezTo>
                      <a:pt x="511" y="494"/>
                      <a:pt x="513" y="509"/>
                      <a:pt x="510" y="524"/>
                    </a:cubicBezTo>
                    <a:cubicBezTo>
                      <a:pt x="512" y="537"/>
                      <a:pt x="511" y="541"/>
                      <a:pt x="522" y="548"/>
                    </a:cubicBezTo>
                    <a:cubicBezTo>
                      <a:pt x="523" y="552"/>
                      <a:pt x="525" y="556"/>
                      <a:pt x="526" y="560"/>
                    </a:cubicBezTo>
                    <a:cubicBezTo>
                      <a:pt x="527" y="564"/>
                      <a:pt x="514" y="556"/>
                      <a:pt x="514" y="556"/>
                    </a:cubicBezTo>
                    <a:cubicBezTo>
                      <a:pt x="502" y="564"/>
                      <a:pt x="501" y="551"/>
                      <a:pt x="492" y="544"/>
                    </a:cubicBezTo>
                    <a:cubicBezTo>
                      <a:pt x="488" y="541"/>
                      <a:pt x="480" y="536"/>
                      <a:pt x="480" y="536"/>
                    </a:cubicBezTo>
                    <a:cubicBezTo>
                      <a:pt x="471" y="522"/>
                      <a:pt x="474" y="529"/>
                      <a:pt x="470" y="518"/>
                    </a:cubicBezTo>
                    <a:cubicBezTo>
                      <a:pt x="467" y="491"/>
                      <a:pt x="461" y="446"/>
                      <a:pt x="436" y="430"/>
                    </a:cubicBezTo>
                    <a:cubicBezTo>
                      <a:pt x="428" y="433"/>
                      <a:pt x="425" y="433"/>
                      <a:pt x="422" y="424"/>
                    </a:cubicBezTo>
                    <a:cubicBezTo>
                      <a:pt x="427" y="404"/>
                      <a:pt x="432" y="383"/>
                      <a:pt x="438" y="364"/>
                    </a:cubicBezTo>
                    <a:cubicBezTo>
                      <a:pt x="436" y="343"/>
                      <a:pt x="431" y="330"/>
                      <a:pt x="426" y="310"/>
                    </a:cubicBezTo>
                    <a:cubicBezTo>
                      <a:pt x="429" y="302"/>
                      <a:pt x="425" y="300"/>
                      <a:pt x="422" y="292"/>
                    </a:cubicBezTo>
                    <a:cubicBezTo>
                      <a:pt x="424" y="282"/>
                      <a:pt x="428" y="277"/>
                      <a:pt x="422" y="268"/>
                    </a:cubicBezTo>
                    <a:cubicBezTo>
                      <a:pt x="420" y="269"/>
                      <a:pt x="418" y="269"/>
                      <a:pt x="416" y="270"/>
                    </a:cubicBezTo>
                    <a:cubicBezTo>
                      <a:pt x="414" y="272"/>
                      <a:pt x="414" y="275"/>
                      <a:pt x="412" y="276"/>
                    </a:cubicBezTo>
                    <a:cubicBezTo>
                      <a:pt x="408" y="278"/>
                      <a:pt x="400" y="280"/>
                      <a:pt x="400" y="280"/>
                    </a:cubicBezTo>
                    <a:cubicBezTo>
                      <a:pt x="394" y="274"/>
                      <a:pt x="389" y="274"/>
                      <a:pt x="386" y="266"/>
                    </a:cubicBezTo>
                    <a:cubicBezTo>
                      <a:pt x="391" y="251"/>
                      <a:pt x="379" y="206"/>
                      <a:pt x="364" y="196"/>
                    </a:cubicBezTo>
                    <a:cubicBezTo>
                      <a:pt x="357" y="186"/>
                      <a:pt x="358" y="182"/>
                      <a:pt x="360" y="170"/>
                    </a:cubicBezTo>
                    <a:cubicBezTo>
                      <a:pt x="358" y="160"/>
                      <a:pt x="356" y="147"/>
                      <a:pt x="346" y="144"/>
                    </a:cubicBezTo>
                    <a:cubicBezTo>
                      <a:pt x="343" y="154"/>
                      <a:pt x="338" y="160"/>
                      <a:pt x="330" y="166"/>
                    </a:cubicBezTo>
                    <a:cubicBezTo>
                      <a:pt x="323" y="164"/>
                      <a:pt x="308" y="160"/>
                      <a:pt x="308" y="160"/>
                    </a:cubicBezTo>
                    <a:cubicBezTo>
                      <a:pt x="296" y="162"/>
                      <a:pt x="297" y="166"/>
                      <a:pt x="288" y="172"/>
                    </a:cubicBezTo>
                    <a:cubicBezTo>
                      <a:pt x="284" y="185"/>
                      <a:pt x="282" y="191"/>
                      <a:pt x="268" y="196"/>
                    </a:cubicBezTo>
                    <a:cubicBezTo>
                      <a:pt x="264" y="200"/>
                      <a:pt x="243" y="231"/>
                      <a:pt x="242" y="232"/>
                    </a:cubicBezTo>
                    <a:cubicBezTo>
                      <a:pt x="231" y="239"/>
                      <a:pt x="215" y="247"/>
                      <a:pt x="206" y="256"/>
                    </a:cubicBezTo>
                    <a:cubicBezTo>
                      <a:pt x="202" y="260"/>
                      <a:pt x="200" y="265"/>
                      <a:pt x="196" y="268"/>
                    </a:cubicBezTo>
                    <a:cubicBezTo>
                      <a:pt x="194" y="269"/>
                      <a:pt x="192" y="269"/>
                      <a:pt x="190" y="270"/>
                    </a:cubicBezTo>
                    <a:cubicBezTo>
                      <a:pt x="188" y="271"/>
                      <a:pt x="186" y="272"/>
                      <a:pt x="184" y="274"/>
                    </a:cubicBezTo>
                    <a:cubicBezTo>
                      <a:pt x="180" y="278"/>
                      <a:pt x="172" y="286"/>
                      <a:pt x="172" y="286"/>
                    </a:cubicBezTo>
                    <a:cubicBezTo>
                      <a:pt x="167" y="300"/>
                      <a:pt x="165" y="314"/>
                      <a:pt x="160" y="328"/>
                    </a:cubicBezTo>
                    <a:cubicBezTo>
                      <a:pt x="158" y="335"/>
                      <a:pt x="156" y="341"/>
                      <a:pt x="154" y="348"/>
                    </a:cubicBezTo>
                    <a:cubicBezTo>
                      <a:pt x="153" y="350"/>
                      <a:pt x="152" y="354"/>
                      <a:pt x="152" y="354"/>
                    </a:cubicBezTo>
                    <a:cubicBezTo>
                      <a:pt x="152" y="359"/>
                      <a:pt x="156" y="384"/>
                      <a:pt x="146" y="392"/>
                    </a:cubicBezTo>
                    <a:cubicBezTo>
                      <a:pt x="141" y="397"/>
                      <a:pt x="128" y="404"/>
                      <a:pt x="128" y="404"/>
                    </a:cubicBezTo>
                    <a:cubicBezTo>
                      <a:pt x="125" y="412"/>
                      <a:pt x="122" y="421"/>
                      <a:pt x="114" y="424"/>
                    </a:cubicBezTo>
                    <a:cubicBezTo>
                      <a:pt x="100" y="419"/>
                      <a:pt x="97" y="405"/>
                      <a:pt x="94" y="392"/>
                    </a:cubicBezTo>
                    <a:cubicBezTo>
                      <a:pt x="86" y="362"/>
                      <a:pt x="82" y="332"/>
                      <a:pt x="72" y="302"/>
                    </a:cubicBezTo>
                    <a:cubicBezTo>
                      <a:pt x="71" y="281"/>
                      <a:pt x="70" y="275"/>
                      <a:pt x="66" y="258"/>
                    </a:cubicBezTo>
                    <a:cubicBezTo>
                      <a:pt x="66" y="251"/>
                      <a:pt x="68" y="219"/>
                      <a:pt x="64" y="208"/>
                    </a:cubicBezTo>
                    <a:cubicBezTo>
                      <a:pt x="70" y="191"/>
                      <a:pt x="66" y="173"/>
                      <a:pt x="72" y="156"/>
                    </a:cubicBezTo>
                    <a:cubicBezTo>
                      <a:pt x="66" y="139"/>
                      <a:pt x="60" y="168"/>
                      <a:pt x="56" y="172"/>
                    </a:cubicBezTo>
                    <a:cubicBezTo>
                      <a:pt x="53" y="175"/>
                      <a:pt x="44" y="180"/>
                      <a:pt x="44" y="180"/>
                    </a:cubicBezTo>
                    <a:cubicBezTo>
                      <a:pt x="35" y="177"/>
                      <a:pt x="28" y="173"/>
                      <a:pt x="24" y="162"/>
                    </a:cubicBezTo>
                    <a:cubicBezTo>
                      <a:pt x="23" y="158"/>
                      <a:pt x="20" y="150"/>
                      <a:pt x="20" y="150"/>
                    </a:cubicBezTo>
                    <a:cubicBezTo>
                      <a:pt x="30" y="148"/>
                      <a:pt x="30" y="143"/>
                      <a:pt x="38" y="138"/>
                    </a:cubicBezTo>
                    <a:cubicBezTo>
                      <a:pt x="35" y="128"/>
                      <a:pt x="31" y="133"/>
                      <a:pt x="24" y="138"/>
                    </a:cubicBezTo>
                    <a:cubicBezTo>
                      <a:pt x="15" y="135"/>
                      <a:pt x="15" y="132"/>
                      <a:pt x="18" y="124"/>
                    </a:cubicBezTo>
                    <a:cubicBezTo>
                      <a:pt x="11" y="114"/>
                      <a:pt x="9" y="101"/>
                      <a:pt x="0" y="92"/>
                    </a:cubicBezTo>
                    <a:lnTo>
                      <a:pt x="76" y="0"/>
                    </a:lnTo>
                    <a:lnTo>
                      <a:pt x="798" y="6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2" name="Freeform 292"/>
              <p:cNvSpPr>
                <a:spLocks/>
              </p:cNvSpPr>
              <p:nvPr/>
            </p:nvSpPr>
            <p:spPr bwMode="ltGray">
              <a:xfrm>
                <a:off x="1770" y="671"/>
                <a:ext cx="45" cy="71"/>
              </a:xfrm>
              <a:custGeom>
                <a:avLst/>
                <a:gdLst>
                  <a:gd name="T0" fmla="*/ 7 w 43"/>
                  <a:gd name="T1" fmla="*/ 3 h 85"/>
                  <a:gd name="T2" fmla="*/ 30 w 43"/>
                  <a:gd name="T3" fmla="*/ 3 h 85"/>
                  <a:gd name="T4" fmla="*/ 67 w 43"/>
                  <a:gd name="T5" fmla="*/ 3 h 85"/>
                  <a:gd name="T6" fmla="*/ 32 w 43"/>
                  <a:gd name="T7" fmla="*/ 8 h 85"/>
                  <a:gd name="T8" fmla="*/ 1 w 43"/>
                  <a:gd name="T9" fmla="*/ 7 h 85"/>
                  <a:gd name="T10" fmla="*/ 7 w 43"/>
                  <a:gd name="T11" fmla="*/ 3 h 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85"/>
                  <a:gd name="T20" fmla="*/ 43 w 43"/>
                  <a:gd name="T21" fmla="*/ 85 h 8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85">
                    <a:moveTo>
                      <a:pt x="7" y="11"/>
                    </a:moveTo>
                    <a:cubicBezTo>
                      <a:pt x="4" y="2"/>
                      <a:pt x="9" y="0"/>
                      <a:pt x="17" y="3"/>
                    </a:cubicBezTo>
                    <a:cubicBezTo>
                      <a:pt x="24" y="13"/>
                      <a:pt x="28" y="24"/>
                      <a:pt x="37" y="33"/>
                    </a:cubicBezTo>
                    <a:cubicBezTo>
                      <a:pt x="43" y="52"/>
                      <a:pt x="40" y="78"/>
                      <a:pt x="19" y="85"/>
                    </a:cubicBezTo>
                    <a:cubicBezTo>
                      <a:pt x="6" y="81"/>
                      <a:pt x="5" y="81"/>
                      <a:pt x="1" y="69"/>
                    </a:cubicBezTo>
                    <a:cubicBezTo>
                      <a:pt x="2" y="66"/>
                      <a:pt x="0" y="4"/>
                      <a:pt x="7" y="11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3" name="Freeform 293"/>
              <p:cNvSpPr>
                <a:spLocks/>
              </p:cNvSpPr>
              <p:nvPr/>
            </p:nvSpPr>
            <p:spPr bwMode="ltGray">
              <a:xfrm>
                <a:off x="2394" y="431"/>
                <a:ext cx="42" cy="59"/>
              </a:xfrm>
              <a:custGeom>
                <a:avLst/>
                <a:gdLst>
                  <a:gd name="T0" fmla="*/ 11 w 44"/>
                  <a:gd name="T1" fmla="*/ 2 h 74"/>
                  <a:gd name="T2" fmla="*/ 16 w 44"/>
                  <a:gd name="T3" fmla="*/ 2 h 74"/>
                  <a:gd name="T4" fmla="*/ 25 w 44"/>
                  <a:gd name="T5" fmla="*/ 2 h 74"/>
                  <a:gd name="T6" fmla="*/ 23 w 44"/>
                  <a:gd name="T7" fmla="*/ 2 h 74"/>
                  <a:gd name="T8" fmla="*/ 11 w 44"/>
                  <a:gd name="T9" fmla="*/ 4 h 74"/>
                  <a:gd name="T10" fmla="*/ 7 w 44"/>
                  <a:gd name="T11" fmla="*/ 3 h 74"/>
                  <a:gd name="T12" fmla="*/ 3 w 44"/>
                  <a:gd name="T13" fmla="*/ 2 h 74"/>
                  <a:gd name="T14" fmla="*/ 11 w 44"/>
                  <a:gd name="T15" fmla="*/ 2 h 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4"/>
                  <a:gd name="T25" fmla="*/ 0 h 74"/>
                  <a:gd name="T26" fmla="*/ 44 w 44"/>
                  <a:gd name="T27" fmla="*/ 74 h 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4" h="74">
                    <a:moveTo>
                      <a:pt x="13" y="28"/>
                    </a:moveTo>
                    <a:cubicBezTo>
                      <a:pt x="15" y="13"/>
                      <a:pt x="14" y="7"/>
                      <a:pt x="29" y="2"/>
                    </a:cubicBezTo>
                    <a:cubicBezTo>
                      <a:pt x="34" y="3"/>
                      <a:pt x="40" y="0"/>
                      <a:pt x="43" y="4"/>
                    </a:cubicBezTo>
                    <a:cubicBezTo>
                      <a:pt x="44" y="6"/>
                      <a:pt x="41" y="21"/>
                      <a:pt x="39" y="26"/>
                    </a:cubicBezTo>
                    <a:cubicBezTo>
                      <a:pt x="31" y="43"/>
                      <a:pt x="30" y="63"/>
                      <a:pt x="13" y="74"/>
                    </a:cubicBezTo>
                    <a:cubicBezTo>
                      <a:pt x="4" y="71"/>
                      <a:pt x="4" y="68"/>
                      <a:pt x="7" y="60"/>
                    </a:cubicBezTo>
                    <a:cubicBezTo>
                      <a:pt x="5" y="50"/>
                      <a:pt x="0" y="46"/>
                      <a:pt x="3" y="36"/>
                    </a:cubicBezTo>
                    <a:cubicBezTo>
                      <a:pt x="4" y="32"/>
                      <a:pt x="8" y="23"/>
                      <a:pt x="13" y="28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4" name="Freeform 294"/>
              <p:cNvSpPr>
                <a:spLocks/>
              </p:cNvSpPr>
              <p:nvPr/>
            </p:nvSpPr>
            <p:spPr bwMode="ltGray">
              <a:xfrm>
                <a:off x="2513" y="402"/>
                <a:ext cx="21" cy="24"/>
              </a:xfrm>
              <a:custGeom>
                <a:avLst/>
                <a:gdLst>
                  <a:gd name="T0" fmla="*/ 7 w 20"/>
                  <a:gd name="T1" fmla="*/ 2 h 30"/>
                  <a:gd name="T2" fmla="*/ 5 w 20"/>
                  <a:gd name="T3" fmla="*/ 2 h 30"/>
                  <a:gd name="T4" fmla="*/ 7 w 20"/>
                  <a:gd name="T5" fmla="*/ 2 h 30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30"/>
                  <a:gd name="T11" fmla="*/ 20 w 20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30">
                    <a:moveTo>
                      <a:pt x="7" y="16"/>
                    </a:moveTo>
                    <a:cubicBezTo>
                      <a:pt x="18" y="0"/>
                      <a:pt x="20" y="20"/>
                      <a:pt x="5" y="30"/>
                    </a:cubicBezTo>
                    <a:cubicBezTo>
                      <a:pt x="0" y="23"/>
                      <a:pt x="1" y="22"/>
                      <a:pt x="7" y="16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5" name="Freeform 295"/>
              <p:cNvSpPr>
                <a:spLocks/>
              </p:cNvSpPr>
              <p:nvPr/>
            </p:nvSpPr>
            <p:spPr bwMode="ltGray">
              <a:xfrm>
                <a:off x="333" y="169"/>
                <a:ext cx="1015" cy="866"/>
              </a:xfrm>
              <a:custGeom>
                <a:avLst/>
                <a:gdLst>
                  <a:gd name="T0" fmla="*/ 84531 w 682"/>
                  <a:gd name="T1" fmla="*/ 143848 h 557"/>
                  <a:gd name="T2" fmla="*/ 85375 w 682"/>
                  <a:gd name="T3" fmla="*/ 139888 h 557"/>
                  <a:gd name="T4" fmla="*/ 87881 w 682"/>
                  <a:gd name="T5" fmla="*/ 128093 h 557"/>
                  <a:gd name="T6" fmla="*/ 54355 w 682"/>
                  <a:gd name="T7" fmla="*/ 88876 h 557"/>
                  <a:gd name="T8" fmla="*/ 49586 w 682"/>
                  <a:gd name="T9" fmla="*/ 107277 h 557"/>
                  <a:gd name="T10" fmla="*/ 53262 w 682"/>
                  <a:gd name="T11" fmla="*/ 172320 h 557"/>
                  <a:gd name="T12" fmla="*/ 49586 w 682"/>
                  <a:gd name="T13" fmla="*/ 153200 h 557"/>
                  <a:gd name="T14" fmla="*/ 42554 w 682"/>
                  <a:gd name="T15" fmla="*/ 136264 h 557"/>
                  <a:gd name="T16" fmla="*/ 43085 w 682"/>
                  <a:gd name="T17" fmla="*/ 128093 h 557"/>
                  <a:gd name="T18" fmla="*/ 43486 w 682"/>
                  <a:gd name="T19" fmla="*/ 122294 h 557"/>
                  <a:gd name="T20" fmla="*/ 38653 w 682"/>
                  <a:gd name="T21" fmla="*/ 116305 h 557"/>
                  <a:gd name="T22" fmla="*/ 34113 w 682"/>
                  <a:gd name="T23" fmla="*/ 107277 h 557"/>
                  <a:gd name="T24" fmla="*/ 25972 w 682"/>
                  <a:gd name="T25" fmla="*/ 109660 h 557"/>
                  <a:gd name="T26" fmla="*/ 22233 w 682"/>
                  <a:gd name="T27" fmla="*/ 113177 h 557"/>
                  <a:gd name="T28" fmla="*/ 13704 w 682"/>
                  <a:gd name="T29" fmla="*/ 113177 h 557"/>
                  <a:gd name="T30" fmla="*/ 3901 w 682"/>
                  <a:gd name="T31" fmla="*/ 96746 h 557"/>
                  <a:gd name="T32" fmla="*/ 1918 w 682"/>
                  <a:gd name="T33" fmla="*/ 91639 h 557"/>
                  <a:gd name="T34" fmla="*/ 0 w 682"/>
                  <a:gd name="T35" fmla="*/ 81704 h 557"/>
                  <a:gd name="T36" fmla="*/ 4249 w 682"/>
                  <a:gd name="T37" fmla="*/ 66097 h 557"/>
                  <a:gd name="T38" fmla="*/ 5657 w 682"/>
                  <a:gd name="T39" fmla="*/ 56058 h 557"/>
                  <a:gd name="T40" fmla="*/ 8970 w 682"/>
                  <a:gd name="T41" fmla="*/ 44205 h 557"/>
                  <a:gd name="T42" fmla="*/ 14307 w 682"/>
                  <a:gd name="T43" fmla="*/ 35878 h 557"/>
                  <a:gd name="T44" fmla="*/ 29441 w 682"/>
                  <a:gd name="T45" fmla="*/ 20793 h 557"/>
                  <a:gd name="T46" fmla="*/ 38653 w 682"/>
                  <a:gd name="T47" fmla="*/ 9350 h 557"/>
                  <a:gd name="T48" fmla="*/ 45313 w 682"/>
                  <a:gd name="T49" fmla="*/ 1790 h 557"/>
                  <a:gd name="T50" fmla="*/ 63802 w 682"/>
                  <a:gd name="T51" fmla="*/ 662 h 557"/>
                  <a:gd name="T52" fmla="*/ 69895 w 682"/>
                  <a:gd name="T53" fmla="*/ 0 h 557"/>
                  <a:gd name="T54" fmla="*/ 67438 w 682"/>
                  <a:gd name="T55" fmla="*/ 10459 h 557"/>
                  <a:gd name="T56" fmla="*/ 77834 w 682"/>
                  <a:gd name="T57" fmla="*/ 26154 h 557"/>
                  <a:gd name="T58" fmla="*/ 87373 w 682"/>
                  <a:gd name="T59" fmla="*/ 22947 h 557"/>
                  <a:gd name="T60" fmla="*/ 92932 w 682"/>
                  <a:gd name="T61" fmla="*/ 25282 h 557"/>
                  <a:gd name="T62" fmla="*/ 98184 w 682"/>
                  <a:gd name="T63" fmla="*/ 30114 h 557"/>
                  <a:gd name="T64" fmla="*/ 100553 w 682"/>
                  <a:gd name="T65" fmla="*/ 58280 h 557"/>
                  <a:gd name="T66" fmla="*/ 100553 w 682"/>
                  <a:gd name="T67" fmla="*/ 74425 h 557"/>
                  <a:gd name="T68" fmla="*/ 105185 w 682"/>
                  <a:gd name="T69" fmla="*/ 87758 h 557"/>
                  <a:gd name="T70" fmla="*/ 113409 w 682"/>
                  <a:gd name="T71" fmla="*/ 93002 h 557"/>
                  <a:gd name="T72" fmla="*/ 119446 w 682"/>
                  <a:gd name="T73" fmla="*/ 91639 h 557"/>
                  <a:gd name="T74" fmla="*/ 116634 w 682"/>
                  <a:gd name="T75" fmla="*/ 105479 h 557"/>
                  <a:gd name="T76" fmla="*/ 105185 w 682"/>
                  <a:gd name="T77" fmla="*/ 126290 h 557"/>
                  <a:gd name="T78" fmla="*/ 96319 w 682"/>
                  <a:gd name="T79" fmla="*/ 150417 h 557"/>
                  <a:gd name="T80" fmla="*/ 97703 w 682"/>
                  <a:gd name="T81" fmla="*/ 157556 h 557"/>
                  <a:gd name="T82" fmla="*/ 76402 w 682"/>
                  <a:gd name="T83" fmla="*/ 172320 h 55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2"/>
                  <a:gd name="T127" fmla="*/ 0 h 557"/>
                  <a:gd name="T128" fmla="*/ 682 w 682"/>
                  <a:gd name="T129" fmla="*/ 557 h 55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2" h="557">
                    <a:moveTo>
                      <a:pt x="435" y="556"/>
                    </a:moveTo>
                    <a:lnTo>
                      <a:pt x="481" y="464"/>
                    </a:lnTo>
                    <a:lnTo>
                      <a:pt x="473" y="449"/>
                    </a:lnTo>
                    <a:lnTo>
                      <a:pt x="486" y="451"/>
                    </a:lnTo>
                    <a:lnTo>
                      <a:pt x="495" y="441"/>
                    </a:lnTo>
                    <a:lnTo>
                      <a:pt x="500" y="413"/>
                    </a:lnTo>
                    <a:lnTo>
                      <a:pt x="500" y="371"/>
                    </a:lnTo>
                    <a:lnTo>
                      <a:pt x="309" y="287"/>
                    </a:lnTo>
                    <a:lnTo>
                      <a:pt x="296" y="308"/>
                    </a:lnTo>
                    <a:lnTo>
                      <a:pt x="282" y="346"/>
                    </a:lnTo>
                    <a:lnTo>
                      <a:pt x="396" y="557"/>
                    </a:lnTo>
                    <a:lnTo>
                      <a:pt x="303" y="556"/>
                    </a:lnTo>
                    <a:lnTo>
                      <a:pt x="304" y="536"/>
                    </a:lnTo>
                    <a:cubicBezTo>
                      <a:pt x="284" y="520"/>
                      <a:pt x="296" y="510"/>
                      <a:pt x="282" y="494"/>
                    </a:cubicBezTo>
                    <a:cubicBezTo>
                      <a:pt x="276" y="475"/>
                      <a:pt x="267" y="468"/>
                      <a:pt x="253" y="451"/>
                    </a:cubicBezTo>
                    <a:cubicBezTo>
                      <a:pt x="249" y="447"/>
                      <a:pt x="245" y="443"/>
                      <a:pt x="242" y="439"/>
                    </a:cubicBezTo>
                    <a:lnTo>
                      <a:pt x="237" y="432"/>
                    </a:lnTo>
                    <a:cubicBezTo>
                      <a:pt x="237" y="432"/>
                      <a:pt x="245" y="413"/>
                      <a:pt x="245" y="413"/>
                    </a:cubicBezTo>
                    <a:cubicBezTo>
                      <a:pt x="247" y="409"/>
                      <a:pt x="250" y="401"/>
                      <a:pt x="250" y="401"/>
                    </a:cubicBezTo>
                    <a:cubicBezTo>
                      <a:pt x="249" y="399"/>
                      <a:pt x="247" y="397"/>
                      <a:pt x="247" y="394"/>
                    </a:cubicBezTo>
                    <a:cubicBezTo>
                      <a:pt x="248" y="390"/>
                      <a:pt x="253" y="382"/>
                      <a:pt x="253" y="382"/>
                    </a:cubicBezTo>
                    <a:cubicBezTo>
                      <a:pt x="243" y="370"/>
                      <a:pt x="237" y="371"/>
                      <a:pt x="220" y="375"/>
                    </a:cubicBezTo>
                    <a:cubicBezTo>
                      <a:pt x="217" y="371"/>
                      <a:pt x="210" y="369"/>
                      <a:pt x="207" y="365"/>
                    </a:cubicBezTo>
                    <a:cubicBezTo>
                      <a:pt x="185" y="337"/>
                      <a:pt x="216" y="363"/>
                      <a:pt x="194" y="346"/>
                    </a:cubicBezTo>
                    <a:cubicBezTo>
                      <a:pt x="167" y="349"/>
                      <a:pt x="179" y="346"/>
                      <a:pt x="156" y="352"/>
                    </a:cubicBezTo>
                    <a:cubicBezTo>
                      <a:pt x="153" y="353"/>
                      <a:pt x="148" y="354"/>
                      <a:pt x="148" y="354"/>
                    </a:cubicBezTo>
                    <a:cubicBezTo>
                      <a:pt x="146" y="356"/>
                      <a:pt x="145" y="359"/>
                      <a:pt x="142" y="361"/>
                    </a:cubicBezTo>
                    <a:cubicBezTo>
                      <a:pt x="138" y="363"/>
                      <a:pt x="126" y="365"/>
                      <a:pt x="126" y="365"/>
                    </a:cubicBezTo>
                    <a:cubicBezTo>
                      <a:pt x="105" y="354"/>
                      <a:pt x="116" y="355"/>
                      <a:pt x="94" y="361"/>
                    </a:cubicBezTo>
                    <a:cubicBezTo>
                      <a:pt x="89" y="362"/>
                      <a:pt x="78" y="365"/>
                      <a:pt x="78" y="365"/>
                    </a:cubicBezTo>
                    <a:cubicBezTo>
                      <a:pt x="62" y="383"/>
                      <a:pt x="46" y="346"/>
                      <a:pt x="35" y="337"/>
                    </a:cubicBezTo>
                    <a:cubicBezTo>
                      <a:pt x="32" y="330"/>
                      <a:pt x="24" y="320"/>
                      <a:pt x="22" y="312"/>
                    </a:cubicBezTo>
                    <a:cubicBezTo>
                      <a:pt x="20" y="308"/>
                      <a:pt x="22" y="303"/>
                      <a:pt x="19" y="300"/>
                    </a:cubicBezTo>
                    <a:cubicBezTo>
                      <a:pt x="17" y="297"/>
                      <a:pt x="13" y="297"/>
                      <a:pt x="11" y="295"/>
                    </a:cubicBezTo>
                    <a:cubicBezTo>
                      <a:pt x="3" y="277"/>
                      <a:pt x="15" y="306"/>
                      <a:pt x="5" y="276"/>
                    </a:cubicBezTo>
                    <a:cubicBezTo>
                      <a:pt x="4" y="272"/>
                      <a:pt x="0" y="264"/>
                      <a:pt x="0" y="264"/>
                    </a:cubicBezTo>
                    <a:cubicBezTo>
                      <a:pt x="3" y="253"/>
                      <a:pt x="2" y="248"/>
                      <a:pt x="13" y="243"/>
                    </a:cubicBezTo>
                    <a:cubicBezTo>
                      <a:pt x="20" y="221"/>
                      <a:pt x="17" y="231"/>
                      <a:pt x="24" y="213"/>
                    </a:cubicBezTo>
                    <a:cubicBezTo>
                      <a:pt x="26" y="209"/>
                      <a:pt x="30" y="200"/>
                      <a:pt x="30" y="200"/>
                    </a:cubicBezTo>
                    <a:cubicBezTo>
                      <a:pt x="26" y="192"/>
                      <a:pt x="24" y="191"/>
                      <a:pt x="32" y="181"/>
                    </a:cubicBezTo>
                    <a:cubicBezTo>
                      <a:pt x="36" y="177"/>
                      <a:pt x="43" y="169"/>
                      <a:pt x="43" y="169"/>
                    </a:cubicBezTo>
                    <a:cubicBezTo>
                      <a:pt x="37" y="155"/>
                      <a:pt x="36" y="153"/>
                      <a:pt x="51" y="143"/>
                    </a:cubicBezTo>
                    <a:cubicBezTo>
                      <a:pt x="56" y="140"/>
                      <a:pt x="67" y="135"/>
                      <a:pt x="67" y="135"/>
                    </a:cubicBezTo>
                    <a:cubicBezTo>
                      <a:pt x="73" y="129"/>
                      <a:pt x="75" y="122"/>
                      <a:pt x="81" y="116"/>
                    </a:cubicBezTo>
                    <a:cubicBezTo>
                      <a:pt x="89" y="107"/>
                      <a:pt x="102" y="105"/>
                      <a:pt x="113" y="99"/>
                    </a:cubicBezTo>
                    <a:cubicBezTo>
                      <a:pt x="125" y="85"/>
                      <a:pt x="149" y="76"/>
                      <a:pt x="167" y="67"/>
                    </a:cubicBezTo>
                    <a:cubicBezTo>
                      <a:pt x="174" y="59"/>
                      <a:pt x="175" y="50"/>
                      <a:pt x="188" y="46"/>
                    </a:cubicBezTo>
                    <a:cubicBezTo>
                      <a:pt x="198" y="39"/>
                      <a:pt x="208" y="36"/>
                      <a:pt x="220" y="30"/>
                    </a:cubicBezTo>
                    <a:cubicBezTo>
                      <a:pt x="223" y="28"/>
                      <a:pt x="228" y="25"/>
                      <a:pt x="228" y="25"/>
                    </a:cubicBezTo>
                    <a:cubicBezTo>
                      <a:pt x="237" y="16"/>
                      <a:pt x="245" y="10"/>
                      <a:pt x="258" y="6"/>
                    </a:cubicBezTo>
                    <a:cubicBezTo>
                      <a:pt x="269" y="31"/>
                      <a:pt x="301" y="6"/>
                      <a:pt x="320" y="4"/>
                    </a:cubicBezTo>
                    <a:cubicBezTo>
                      <a:pt x="334" y="3"/>
                      <a:pt x="349" y="3"/>
                      <a:pt x="363" y="2"/>
                    </a:cubicBezTo>
                    <a:cubicBezTo>
                      <a:pt x="369" y="3"/>
                      <a:pt x="376" y="5"/>
                      <a:pt x="382" y="4"/>
                    </a:cubicBezTo>
                    <a:cubicBezTo>
                      <a:pt x="387" y="4"/>
                      <a:pt x="398" y="0"/>
                      <a:pt x="398" y="0"/>
                    </a:cubicBezTo>
                    <a:cubicBezTo>
                      <a:pt x="415" y="8"/>
                      <a:pt x="406" y="16"/>
                      <a:pt x="400" y="30"/>
                    </a:cubicBezTo>
                    <a:cubicBezTo>
                      <a:pt x="398" y="34"/>
                      <a:pt x="384" y="34"/>
                      <a:pt x="384" y="34"/>
                    </a:cubicBezTo>
                    <a:cubicBezTo>
                      <a:pt x="379" y="47"/>
                      <a:pt x="398" y="51"/>
                      <a:pt x="411" y="55"/>
                    </a:cubicBezTo>
                    <a:cubicBezTo>
                      <a:pt x="419" y="72"/>
                      <a:pt x="421" y="79"/>
                      <a:pt x="443" y="84"/>
                    </a:cubicBezTo>
                    <a:cubicBezTo>
                      <a:pt x="461" y="71"/>
                      <a:pt x="435" y="65"/>
                      <a:pt x="468" y="57"/>
                    </a:cubicBezTo>
                    <a:cubicBezTo>
                      <a:pt x="482" y="61"/>
                      <a:pt x="485" y="70"/>
                      <a:pt x="497" y="74"/>
                    </a:cubicBezTo>
                    <a:cubicBezTo>
                      <a:pt x="505" y="76"/>
                      <a:pt x="513" y="78"/>
                      <a:pt x="521" y="80"/>
                    </a:cubicBezTo>
                    <a:cubicBezTo>
                      <a:pt x="524" y="81"/>
                      <a:pt x="529" y="82"/>
                      <a:pt x="529" y="82"/>
                    </a:cubicBezTo>
                    <a:cubicBezTo>
                      <a:pt x="547" y="78"/>
                      <a:pt x="547" y="76"/>
                      <a:pt x="562" y="84"/>
                    </a:cubicBezTo>
                    <a:cubicBezTo>
                      <a:pt x="566" y="95"/>
                      <a:pt x="565" y="86"/>
                      <a:pt x="559" y="97"/>
                    </a:cubicBezTo>
                    <a:cubicBezTo>
                      <a:pt x="557" y="101"/>
                      <a:pt x="554" y="110"/>
                      <a:pt x="554" y="110"/>
                    </a:cubicBezTo>
                    <a:cubicBezTo>
                      <a:pt x="556" y="132"/>
                      <a:pt x="556" y="168"/>
                      <a:pt x="572" y="188"/>
                    </a:cubicBezTo>
                    <a:cubicBezTo>
                      <a:pt x="568" y="198"/>
                      <a:pt x="564" y="208"/>
                      <a:pt x="562" y="219"/>
                    </a:cubicBezTo>
                    <a:cubicBezTo>
                      <a:pt x="564" y="227"/>
                      <a:pt x="569" y="233"/>
                      <a:pt x="572" y="240"/>
                    </a:cubicBezTo>
                    <a:cubicBezTo>
                      <a:pt x="573" y="247"/>
                      <a:pt x="572" y="254"/>
                      <a:pt x="575" y="259"/>
                    </a:cubicBezTo>
                    <a:cubicBezTo>
                      <a:pt x="577" y="263"/>
                      <a:pt x="595" y="272"/>
                      <a:pt x="599" y="283"/>
                    </a:cubicBezTo>
                    <a:cubicBezTo>
                      <a:pt x="594" y="295"/>
                      <a:pt x="603" y="306"/>
                      <a:pt x="618" y="310"/>
                    </a:cubicBezTo>
                    <a:cubicBezTo>
                      <a:pt x="630" y="307"/>
                      <a:pt x="638" y="308"/>
                      <a:pt x="645" y="300"/>
                    </a:cubicBezTo>
                    <a:cubicBezTo>
                      <a:pt x="660" y="302"/>
                      <a:pt x="663" y="303"/>
                      <a:pt x="672" y="293"/>
                    </a:cubicBezTo>
                    <a:cubicBezTo>
                      <a:pt x="675" y="294"/>
                      <a:pt x="679" y="293"/>
                      <a:pt x="680" y="295"/>
                    </a:cubicBezTo>
                    <a:cubicBezTo>
                      <a:pt x="682" y="301"/>
                      <a:pt x="674" y="321"/>
                      <a:pt x="672" y="327"/>
                    </a:cubicBezTo>
                    <a:cubicBezTo>
                      <a:pt x="668" y="340"/>
                      <a:pt x="671" y="326"/>
                      <a:pt x="664" y="340"/>
                    </a:cubicBezTo>
                    <a:cubicBezTo>
                      <a:pt x="652" y="360"/>
                      <a:pt x="646" y="381"/>
                      <a:pt x="621" y="394"/>
                    </a:cubicBezTo>
                    <a:cubicBezTo>
                      <a:pt x="614" y="402"/>
                      <a:pt x="609" y="402"/>
                      <a:pt x="599" y="407"/>
                    </a:cubicBezTo>
                    <a:cubicBezTo>
                      <a:pt x="590" y="418"/>
                      <a:pt x="579" y="429"/>
                      <a:pt x="567" y="439"/>
                    </a:cubicBezTo>
                    <a:cubicBezTo>
                      <a:pt x="560" y="454"/>
                      <a:pt x="555" y="470"/>
                      <a:pt x="548" y="485"/>
                    </a:cubicBezTo>
                    <a:cubicBezTo>
                      <a:pt x="549" y="489"/>
                      <a:pt x="550" y="492"/>
                      <a:pt x="551" y="496"/>
                    </a:cubicBezTo>
                    <a:cubicBezTo>
                      <a:pt x="552" y="500"/>
                      <a:pt x="556" y="508"/>
                      <a:pt x="556" y="508"/>
                    </a:cubicBezTo>
                    <a:cubicBezTo>
                      <a:pt x="559" y="524"/>
                      <a:pt x="562" y="546"/>
                      <a:pt x="576" y="557"/>
                    </a:cubicBezTo>
                    <a:lnTo>
                      <a:pt x="435" y="556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6" name="Freeform 296"/>
              <p:cNvSpPr>
                <a:spLocks/>
              </p:cNvSpPr>
              <p:nvPr/>
            </p:nvSpPr>
            <p:spPr bwMode="ltGray">
              <a:xfrm>
                <a:off x="727" y="495"/>
                <a:ext cx="382" cy="540"/>
              </a:xfrm>
              <a:custGeom>
                <a:avLst/>
                <a:gdLst>
                  <a:gd name="T0" fmla="*/ 41990 w 257"/>
                  <a:gd name="T1" fmla="*/ 108861 h 347"/>
                  <a:gd name="T2" fmla="*/ 40233 w 257"/>
                  <a:gd name="T3" fmla="*/ 94383 h 347"/>
                  <a:gd name="T4" fmla="*/ 37561 w 257"/>
                  <a:gd name="T5" fmla="*/ 90365 h 347"/>
                  <a:gd name="T6" fmla="*/ 37271 w 257"/>
                  <a:gd name="T7" fmla="*/ 84596 h 347"/>
                  <a:gd name="T8" fmla="*/ 36161 w 257"/>
                  <a:gd name="T9" fmla="*/ 79705 h 347"/>
                  <a:gd name="T10" fmla="*/ 36161 w 257"/>
                  <a:gd name="T11" fmla="*/ 71804 h 347"/>
                  <a:gd name="T12" fmla="*/ 35847 w 257"/>
                  <a:gd name="T13" fmla="*/ 67114 h 347"/>
                  <a:gd name="T14" fmla="*/ 39408 w 257"/>
                  <a:gd name="T15" fmla="*/ 63387 h 347"/>
                  <a:gd name="T16" fmla="*/ 44434 w 257"/>
                  <a:gd name="T17" fmla="*/ 61980 h 347"/>
                  <a:gd name="T18" fmla="*/ 44434 w 257"/>
                  <a:gd name="T19" fmla="*/ 42809 h 347"/>
                  <a:gd name="T20" fmla="*/ 9320 w 257"/>
                  <a:gd name="T21" fmla="*/ 30112 h 347"/>
                  <a:gd name="T22" fmla="*/ 5592 w 257"/>
                  <a:gd name="T23" fmla="*/ 30802 h 347"/>
                  <a:gd name="T24" fmla="*/ 2838 w 257"/>
                  <a:gd name="T25" fmla="*/ 32028 h 347"/>
                  <a:gd name="T26" fmla="*/ 0 w 257"/>
                  <a:gd name="T27" fmla="*/ 46860 h 347"/>
                  <a:gd name="T28" fmla="*/ 16026 w 257"/>
                  <a:gd name="T29" fmla="*/ 108535 h 347"/>
                  <a:gd name="T30" fmla="*/ 41990 w 257"/>
                  <a:gd name="T31" fmla="*/ 108861 h 34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57"/>
                  <a:gd name="T49" fmla="*/ 0 h 347"/>
                  <a:gd name="T50" fmla="*/ 257 w 257"/>
                  <a:gd name="T51" fmla="*/ 347 h 34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57" h="347">
                    <a:moveTo>
                      <a:pt x="243" y="347"/>
                    </a:moveTo>
                    <a:lnTo>
                      <a:pt x="233" y="301"/>
                    </a:lnTo>
                    <a:lnTo>
                      <a:pt x="217" y="288"/>
                    </a:lnTo>
                    <a:lnTo>
                      <a:pt x="215" y="269"/>
                    </a:lnTo>
                    <a:lnTo>
                      <a:pt x="209" y="254"/>
                    </a:lnTo>
                    <a:lnTo>
                      <a:pt x="209" y="229"/>
                    </a:lnTo>
                    <a:lnTo>
                      <a:pt x="207" y="214"/>
                    </a:lnTo>
                    <a:lnTo>
                      <a:pt x="228" y="202"/>
                    </a:lnTo>
                    <a:lnTo>
                      <a:pt x="257" y="197"/>
                    </a:lnTo>
                    <a:lnTo>
                      <a:pt x="257" y="136"/>
                    </a:lnTo>
                    <a:cubicBezTo>
                      <a:pt x="209" y="119"/>
                      <a:pt x="13" y="0"/>
                      <a:pt x="54" y="96"/>
                    </a:cubicBezTo>
                    <a:cubicBezTo>
                      <a:pt x="36" y="106"/>
                      <a:pt x="57" y="97"/>
                      <a:pt x="32" y="98"/>
                    </a:cubicBezTo>
                    <a:cubicBezTo>
                      <a:pt x="27" y="99"/>
                      <a:pt x="16" y="102"/>
                      <a:pt x="16" y="102"/>
                    </a:cubicBezTo>
                    <a:lnTo>
                      <a:pt x="0" y="149"/>
                    </a:lnTo>
                    <a:lnTo>
                      <a:pt x="93" y="346"/>
                    </a:lnTo>
                    <a:lnTo>
                      <a:pt x="243" y="34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7" name="Freeform 297"/>
              <p:cNvSpPr>
                <a:spLocks/>
              </p:cNvSpPr>
              <p:nvPr/>
            </p:nvSpPr>
            <p:spPr bwMode="ltGray">
              <a:xfrm>
                <a:off x="1400" y="896"/>
                <a:ext cx="16" cy="29"/>
              </a:xfrm>
              <a:custGeom>
                <a:avLst/>
                <a:gdLst>
                  <a:gd name="T0" fmla="*/ 3 w 19"/>
                  <a:gd name="T1" fmla="*/ 2 h 37"/>
                  <a:gd name="T2" fmla="*/ 3 w 19"/>
                  <a:gd name="T3" fmla="*/ 2 h 37"/>
                  <a:gd name="T4" fmla="*/ 3 w 19"/>
                  <a:gd name="T5" fmla="*/ 2 h 3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37"/>
                  <a:gd name="T11" fmla="*/ 19 w 19"/>
                  <a:gd name="T12" fmla="*/ 37 h 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37">
                    <a:moveTo>
                      <a:pt x="7" y="25"/>
                    </a:moveTo>
                    <a:cubicBezTo>
                      <a:pt x="0" y="4"/>
                      <a:pt x="12" y="0"/>
                      <a:pt x="19" y="21"/>
                    </a:cubicBezTo>
                    <a:cubicBezTo>
                      <a:pt x="14" y="37"/>
                      <a:pt x="18" y="36"/>
                      <a:pt x="7" y="25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8" name="Freeform 298"/>
              <p:cNvSpPr>
                <a:spLocks/>
              </p:cNvSpPr>
              <p:nvPr/>
            </p:nvSpPr>
            <p:spPr bwMode="ltGray">
              <a:xfrm>
                <a:off x="1379" y="617"/>
                <a:ext cx="21" cy="17"/>
              </a:xfrm>
              <a:custGeom>
                <a:avLst/>
                <a:gdLst>
                  <a:gd name="T0" fmla="*/ 11 w 22"/>
                  <a:gd name="T1" fmla="*/ 3 h 20"/>
                  <a:gd name="T2" fmla="*/ 11 w 22"/>
                  <a:gd name="T3" fmla="*/ 0 h 20"/>
                  <a:gd name="T4" fmla="*/ 11 w 22"/>
                  <a:gd name="T5" fmla="*/ 3 h 20"/>
                  <a:gd name="T6" fmla="*/ 8 w 22"/>
                  <a:gd name="T7" fmla="*/ 3 h 20"/>
                  <a:gd name="T8" fmla="*/ 11 w 22"/>
                  <a:gd name="T9" fmla="*/ 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0"/>
                  <a:gd name="T17" fmla="*/ 22 w 2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0">
                    <a:moveTo>
                      <a:pt x="12" y="12"/>
                    </a:moveTo>
                    <a:cubicBezTo>
                      <a:pt x="13" y="8"/>
                      <a:pt x="12" y="0"/>
                      <a:pt x="16" y="0"/>
                    </a:cubicBezTo>
                    <a:cubicBezTo>
                      <a:pt x="20" y="0"/>
                      <a:pt x="22" y="8"/>
                      <a:pt x="20" y="12"/>
                    </a:cubicBezTo>
                    <a:cubicBezTo>
                      <a:pt x="18" y="16"/>
                      <a:pt x="12" y="17"/>
                      <a:pt x="8" y="20"/>
                    </a:cubicBezTo>
                    <a:cubicBezTo>
                      <a:pt x="3" y="5"/>
                      <a:pt x="0" y="6"/>
                      <a:pt x="12" y="12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9" name="Freeform 299"/>
              <p:cNvSpPr>
                <a:spLocks/>
              </p:cNvSpPr>
              <p:nvPr/>
            </p:nvSpPr>
            <p:spPr bwMode="ltGray">
              <a:xfrm>
                <a:off x="453" y="275"/>
                <a:ext cx="58" cy="24"/>
              </a:xfrm>
              <a:custGeom>
                <a:avLst/>
                <a:gdLst>
                  <a:gd name="T0" fmla="*/ 24 w 57"/>
                  <a:gd name="T1" fmla="*/ 2 h 30"/>
                  <a:gd name="T2" fmla="*/ 45 w 57"/>
                  <a:gd name="T3" fmla="*/ 2 h 30"/>
                  <a:gd name="T4" fmla="*/ 49 w 57"/>
                  <a:gd name="T5" fmla="*/ 2 h 30"/>
                  <a:gd name="T6" fmla="*/ 24 w 57"/>
                  <a:gd name="T7" fmla="*/ 2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"/>
                  <a:gd name="T13" fmla="*/ 0 h 30"/>
                  <a:gd name="T14" fmla="*/ 57 w 57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" h="30">
                    <a:moveTo>
                      <a:pt x="24" y="18"/>
                    </a:moveTo>
                    <a:cubicBezTo>
                      <a:pt x="0" y="10"/>
                      <a:pt x="9" y="0"/>
                      <a:pt x="32" y="6"/>
                    </a:cubicBezTo>
                    <a:cubicBezTo>
                      <a:pt x="46" y="15"/>
                      <a:pt x="57" y="23"/>
                      <a:pt x="36" y="30"/>
                    </a:cubicBezTo>
                    <a:cubicBezTo>
                      <a:pt x="21" y="25"/>
                      <a:pt x="24" y="30"/>
                      <a:pt x="24" y="18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0" name="Freeform 300"/>
              <p:cNvSpPr>
                <a:spLocks/>
              </p:cNvSpPr>
              <p:nvPr/>
            </p:nvSpPr>
            <p:spPr bwMode="ltGray">
              <a:xfrm>
                <a:off x="1161" y="50"/>
                <a:ext cx="691" cy="569"/>
              </a:xfrm>
              <a:custGeom>
                <a:avLst/>
                <a:gdLst>
                  <a:gd name="T0" fmla="*/ 460 w 693"/>
                  <a:gd name="T1" fmla="*/ 34 h 696"/>
                  <a:gd name="T2" fmla="*/ 380 w 693"/>
                  <a:gd name="T3" fmla="*/ 33 h 696"/>
                  <a:gd name="T4" fmla="*/ 312 w 693"/>
                  <a:gd name="T5" fmla="*/ 31 h 696"/>
                  <a:gd name="T6" fmla="*/ 252 w 693"/>
                  <a:gd name="T7" fmla="*/ 29 h 696"/>
                  <a:gd name="T8" fmla="*/ 224 w 693"/>
                  <a:gd name="T9" fmla="*/ 31 h 696"/>
                  <a:gd name="T10" fmla="*/ 248 w 693"/>
                  <a:gd name="T11" fmla="*/ 31 h 696"/>
                  <a:gd name="T12" fmla="*/ 280 w 693"/>
                  <a:gd name="T13" fmla="*/ 34 h 696"/>
                  <a:gd name="T14" fmla="*/ 308 w 693"/>
                  <a:gd name="T15" fmla="*/ 35 h 696"/>
                  <a:gd name="T16" fmla="*/ 320 w 693"/>
                  <a:gd name="T17" fmla="*/ 38 h 696"/>
                  <a:gd name="T18" fmla="*/ 300 w 693"/>
                  <a:gd name="T19" fmla="*/ 40 h 696"/>
                  <a:gd name="T20" fmla="*/ 248 w 693"/>
                  <a:gd name="T21" fmla="*/ 46 h 696"/>
                  <a:gd name="T22" fmla="*/ 212 w 693"/>
                  <a:gd name="T23" fmla="*/ 46 h 696"/>
                  <a:gd name="T24" fmla="*/ 97 w 693"/>
                  <a:gd name="T25" fmla="*/ 51 h 696"/>
                  <a:gd name="T26" fmla="*/ 77 w 693"/>
                  <a:gd name="T27" fmla="*/ 46 h 696"/>
                  <a:gd name="T28" fmla="*/ 45 w 693"/>
                  <a:gd name="T29" fmla="*/ 38 h 696"/>
                  <a:gd name="T30" fmla="*/ 33 w 693"/>
                  <a:gd name="T31" fmla="*/ 33 h 696"/>
                  <a:gd name="T32" fmla="*/ 53 w 693"/>
                  <a:gd name="T33" fmla="*/ 25 h 696"/>
                  <a:gd name="T34" fmla="*/ 17 w 693"/>
                  <a:gd name="T35" fmla="*/ 29 h 696"/>
                  <a:gd name="T36" fmla="*/ 81 w 693"/>
                  <a:gd name="T37" fmla="*/ 20 h 696"/>
                  <a:gd name="T38" fmla="*/ 113 w 693"/>
                  <a:gd name="T39" fmla="*/ 16 h 696"/>
                  <a:gd name="T40" fmla="*/ 37 w 693"/>
                  <a:gd name="T41" fmla="*/ 16 h 696"/>
                  <a:gd name="T42" fmla="*/ 1 w 693"/>
                  <a:gd name="T43" fmla="*/ 13 h 696"/>
                  <a:gd name="T44" fmla="*/ 25 w 693"/>
                  <a:gd name="T45" fmla="*/ 11 h 696"/>
                  <a:gd name="T46" fmla="*/ 97 w 693"/>
                  <a:gd name="T47" fmla="*/ 9 h 696"/>
                  <a:gd name="T48" fmla="*/ 208 w 693"/>
                  <a:gd name="T49" fmla="*/ 9 h 696"/>
                  <a:gd name="T50" fmla="*/ 216 w 693"/>
                  <a:gd name="T51" fmla="*/ 5 h 696"/>
                  <a:gd name="T52" fmla="*/ 248 w 693"/>
                  <a:gd name="T53" fmla="*/ 0 h 696"/>
                  <a:gd name="T54" fmla="*/ 344 w 693"/>
                  <a:gd name="T55" fmla="*/ 3 h 696"/>
                  <a:gd name="T56" fmla="*/ 316 w 693"/>
                  <a:gd name="T57" fmla="*/ 6 h 696"/>
                  <a:gd name="T58" fmla="*/ 288 w 693"/>
                  <a:gd name="T59" fmla="*/ 13 h 696"/>
                  <a:gd name="T60" fmla="*/ 348 w 693"/>
                  <a:gd name="T61" fmla="*/ 13 h 696"/>
                  <a:gd name="T62" fmla="*/ 360 w 693"/>
                  <a:gd name="T63" fmla="*/ 10 h 696"/>
                  <a:gd name="T64" fmla="*/ 404 w 693"/>
                  <a:gd name="T65" fmla="*/ 7 h 696"/>
                  <a:gd name="T66" fmla="*/ 484 w 693"/>
                  <a:gd name="T67" fmla="*/ 6 h 696"/>
                  <a:gd name="T68" fmla="*/ 511 w 693"/>
                  <a:gd name="T69" fmla="*/ 4 h 696"/>
                  <a:gd name="T70" fmla="*/ 517 w 693"/>
                  <a:gd name="T71" fmla="*/ 34 h 69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93"/>
                  <a:gd name="T109" fmla="*/ 0 h 696"/>
                  <a:gd name="T110" fmla="*/ 693 w 693"/>
                  <a:gd name="T111" fmla="*/ 696 h 69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93" h="696">
                    <a:moveTo>
                      <a:pt x="541" y="460"/>
                    </a:moveTo>
                    <a:lnTo>
                      <a:pt x="473" y="464"/>
                    </a:lnTo>
                    <a:lnTo>
                      <a:pt x="441" y="452"/>
                    </a:lnTo>
                    <a:lnTo>
                      <a:pt x="393" y="452"/>
                    </a:lnTo>
                    <a:cubicBezTo>
                      <a:pt x="365" y="448"/>
                      <a:pt x="360" y="444"/>
                      <a:pt x="337" y="436"/>
                    </a:cubicBezTo>
                    <a:cubicBezTo>
                      <a:pt x="336" y="432"/>
                      <a:pt x="330" y="413"/>
                      <a:pt x="325" y="412"/>
                    </a:cubicBezTo>
                    <a:cubicBezTo>
                      <a:pt x="317" y="411"/>
                      <a:pt x="301" y="420"/>
                      <a:pt x="301" y="420"/>
                    </a:cubicBezTo>
                    <a:cubicBezTo>
                      <a:pt x="289" y="412"/>
                      <a:pt x="277" y="408"/>
                      <a:pt x="265" y="400"/>
                    </a:cubicBezTo>
                    <a:cubicBezTo>
                      <a:pt x="252" y="380"/>
                      <a:pt x="256" y="356"/>
                      <a:pt x="233" y="348"/>
                    </a:cubicBezTo>
                    <a:cubicBezTo>
                      <a:pt x="217" y="372"/>
                      <a:pt x="221" y="392"/>
                      <a:pt x="237" y="416"/>
                    </a:cubicBezTo>
                    <a:cubicBezTo>
                      <a:pt x="234" y="428"/>
                      <a:pt x="228" y="445"/>
                      <a:pt x="237" y="444"/>
                    </a:cubicBezTo>
                    <a:cubicBezTo>
                      <a:pt x="247" y="443"/>
                      <a:pt x="261" y="428"/>
                      <a:pt x="261" y="428"/>
                    </a:cubicBezTo>
                    <a:cubicBezTo>
                      <a:pt x="258" y="450"/>
                      <a:pt x="243" y="475"/>
                      <a:pt x="269" y="484"/>
                    </a:cubicBezTo>
                    <a:cubicBezTo>
                      <a:pt x="277" y="479"/>
                      <a:pt x="288" y="476"/>
                      <a:pt x="293" y="468"/>
                    </a:cubicBezTo>
                    <a:cubicBezTo>
                      <a:pt x="302" y="454"/>
                      <a:pt x="303" y="446"/>
                      <a:pt x="317" y="436"/>
                    </a:cubicBezTo>
                    <a:cubicBezTo>
                      <a:pt x="315" y="448"/>
                      <a:pt x="306" y="467"/>
                      <a:pt x="321" y="476"/>
                    </a:cubicBezTo>
                    <a:cubicBezTo>
                      <a:pt x="328" y="480"/>
                      <a:pt x="345" y="484"/>
                      <a:pt x="345" y="484"/>
                    </a:cubicBezTo>
                    <a:cubicBezTo>
                      <a:pt x="382" y="472"/>
                      <a:pt x="347" y="527"/>
                      <a:pt x="333" y="536"/>
                    </a:cubicBezTo>
                    <a:cubicBezTo>
                      <a:pt x="330" y="540"/>
                      <a:pt x="329" y="545"/>
                      <a:pt x="325" y="548"/>
                    </a:cubicBezTo>
                    <a:cubicBezTo>
                      <a:pt x="322" y="551"/>
                      <a:pt x="316" y="549"/>
                      <a:pt x="313" y="552"/>
                    </a:cubicBezTo>
                    <a:cubicBezTo>
                      <a:pt x="300" y="565"/>
                      <a:pt x="320" y="575"/>
                      <a:pt x="293" y="584"/>
                    </a:cubicBezTo>
                    <a:cubicBezTo>
                      <a:pt x="286" y="595"/>
                      <a:pt x="272" y="610"/>
                      <a:pt x="261" y="616"/>
                    </a:cubicBezTo>
                    <a:cubicBezTo>
                      <a:pt x="254" y="620"/>
                      <a:pt x="245" y="621"/>
                      <a:pt x="237" y="624"/>
                    </a:cubicBezTo>
                    <a:cubicBezTo>
                      <a:pt x="233" y="625"/>
                      <a:pt x="225" y="628"/>
                      <a:pt x="225" y="628"/>
                    </a:cubicBezTo>
                    <a:cubicBezTo>
                      <a:pt x="215" y="659"/>
                      <a:pt x="212" y="652"/>
                      <a:pt x="173" y="656"/>
                    </a:cubicBezTo>
                    <a:cubicBezTo>
                      <a:pt x="140" y="667"/>
                      <a:pt x="132" y="687"/>
                      <a:pt x="97" y="696"/>
                    </a:cubicBezTo>
                    <a:cubicBezTo>
                      <a:pt x="77" y="691"/>
                      <a:pt x="75" y="687"/>
                      <a:pt x="81" y="668"/>
                    </a:cubicBezTo>
                    <a:cubicBezTo>
                      <a:pt x="77" y="646"/>
                      <a:pt x="72" y="639"/>
                      <a:pt x="77" y="616"/>
                    </a:cubicBezTo>
                    <a:cubicBezTo>
                      <a:pt x="73" y="598"/>
                      <a:pt x="71" y="587"/>
                      <a:pt x="61" y="572"/>
                    </a:cubicBezTo>
                    <a:cubicBezTo>
                      <a:pt x="58" y="551"/>
                      <a:pt x="51" y="543"/>
                      <a:pt x="45" y="524"/>
                    </a:cubicBezTo>
                    <a:cubicBezTo>
                      <a:pt x="52" y="502"/>
                      <a:pt x="58" y="496"/>
                      <a:pt x="49" y="472"/>
                    </a:cubicBezTo>
                    <a:cubicBezTo>
                      <a:pt x="46" y="463"/>
                      <a:pt x="33" y="448"/>
                      <a:pt x="33" y="448"/>
                    </a:cubicBezTo>
                    <a:cubicBezTo>
                      <a:pt x="42" y="422"/>
                      <a:pt x="42" y="408"/>
                      <a:pt x="33" y="380"/>
                    </a:cubicBezTo>
                    <a:cubicBezTo>
                      <a:pt x="49" y="369"/>
                      <a:pt x="48" y="362"/>
                      <a:pt x="53" y="344"/>
                    </a:cubicBezTo>
                    <a:cubicBezTo>
                      <a:pt x="47" y="327"/>
                      <a:pt x="49" y="308"/>
                      <a:pt x="33" y="332"/>
                    </a:cubicBezTo>
                    <a:cubicBezTo>
                      <a:pt x="40" y="353"/>
                      <a:pt x="29" y="374"/>
                      <a:pt x="17" y="392"/>
                    </a:cubicBezTo>
                    <a:cubicBezTo>
                      <a:pt x="6" y="360"/>
                      <a:pt x="10" y="340"/>
                      <a:pt x="13" y="304"/>
                    </a:cubicBezTo>
                    <a:cubicBezTo>
                      <a:pt x="44" y="314"/>
                      <a:pt x="54" y="289"/>
                      <a:pt x="81" y="280"/>
                    </a:cubicBezTo>
                    <a:cubicBezTo>
                      <a:pt x="94" y="261"/>
                      <a:pt x="85" y="242"/>
                      <a:pt x="105" y="228"/>
                    </a:cubicBezTo>
                    <a:cubicBezTo>
                      <a:pt x="108" y="220"/>
                      <a:pt x="110" y="212"/>
                      <a:pt x="113" y="204"/>
                    </a:cubicBezTo>
                    <a:cubicBezTo>
                      <a:pt x="116" y="196"/>
                      <a:pt x="89" y="196"/>
                      <a:pt x="89" y="196"/>
                    </a:cubicBezTo>
                    <a:cubicBezTo>
                      <a:pt x="81" y="221"/>
                      <a:pt x="58" y="211"/>
                      <a:pt x="37" y="204"/>
                    </a:cubicBezTo>
                    <a:cubicBezTo>
                      <a:pt x="33" y="207"/>
                      <a:pt x="30" y="213"/>
                      <a:pt x="25" y="212"/>
                    </a:cubicBezTo>
                    <a:cubicBezTo>
                      <a:pt x="16" y="210"/>
                      <a:pt x="1" y="196"/>
                      <a:pt x="1" y="196"/>
                    </a:cubicBezTo>
                    <a:cubicBezTo>
                      <a:pt x="4" y="186"/>
                      <a:pt x="4" y="174"/>
                      <a:pt x="9" y="164"/>
                    </a:cubicBezTo>
                    <a:cubicBezTo>
                      <a:pt x="13" y="155"/>
                      <a:pt x="25" y="140"/>
                      <a:pt x="25" y="140"/>
                    </a:cubicBezTo>
                    <a:cubicBezTo>
                      <a:pt x="0" y="132"/>
                      <a:pt x="25" y="128"/>
                      <a:pt x="37" y="124"/>
                    </a:cubicBezTo>
                    <a:cubicBezTo>
                      <a:pt x="58" y="131"/>
                      <a:pt x="75" y="116"/>
                      <a:pt x="97" y="112"/>
                    </a:cubicBezTo>
                    <a:cubicBezTo>
                      <a:pt x="135" y="87"/>
                      <a:pt x="159" y="122"/>
                      <a:pt x="197" y="132"/>
                    </a:cubicBezTo>
                    <a:cubicBezTo>
                      <a:pt x="205" y="129"/>
                      <a:pt x="213" y="127"/>
                      <a:pt x="221" y="124"/>
                    </a:cubicBezTo>
                    <a:cubicBezTo>
                      <a:pt x="225" y="123"/>
                      <a:pt x="226" y="147"/>
                      <a:pt x="233" y="120"/>
                    </a:cubicBezTo>
                    <a:lnTo>
                      <a:pt x="229" y="64"/>
                    </a:lnTo>
                    <a:lnTo>
                      <a:pt x="209" y="40"/>
                    </a:lnTo>
                    <a:cubicBezTo>
                      <a:pt x="243" y="21"/>
                      <a:pt x="240" y="21"/>
                      <a:pt x="261" y="0"/>
                    </a:cubicBezTo>
                    <a:cubicBezTo>
                      <a:pt x="297" y="16"/>
                      <a:pt x="333" y="32"/>
                      <a:pt x="369" y="48"/>
                    </a:cubicBezTo>
                    <a:cubicBezTo>
                      <a:pt x="373" y="50"/>
                      <a:pt x="361" y="44"/>
                      <a:pt x="357" y="44"/>
                    </a:cubicBezTo>
                    <a:cubicBezTo>
                      <a:pt x="349" y="45"/>
                      <a:pt x="333" y="52"/>
                      <a:pt x="333" y="52"/>
                    </a:cubicBezTo>
                    <a:cubicBezTo>
                      <a:pt x="322" y="68"/>
                      <a:pt x="318" y="71"/>
                      <a:pt x="329" y="88"/>
                    </a:cubicBezTo>
                    <a:cubicBezTo>
                      <a:pt x="308" y="119"/>
                      <a:pt x="323" y="118"/>
                      <a:pt x="333" y="148"/>
                    </a:cubicBezTo>
                    <a:cubicBezTo>
                      <a:pt x="320" y="157"/>
                      <a:pt x="314" y="167"/>
                      <a:pt x="301" y="176"/>
                    </a:cubicBezTo>
                    <a:cubicBezTo>
                      <a:pt x="306" y="213"/>
                      <a:pt x="303" y="213"/>
                      <a:pt x="337" y="220"/>
                    </a:cubicBezTo>
                    <a:cubicBezTo>
                      <a:pt x="358" y="216"/>
                      <a:pt x="368" y="214"/>
                      <a:pt x="361" y="192"/>
                    </a:cubicBezTo>
                    <a:cubicBezTo>
                      <a:pt x="362" y="177"/>
                      <a:pt x="362" y="162"/>
                      <a:pt x="365" y="148"/>
                    </a:cubicBezTo>
                    <a:cubicBezTo>
                      <a:pt x="366" y="143"/>
                      <a:pt x="369" y="133"/>
                      <a:pt x="373" y="136"/>
                    </a:cubicBezTo>
                    <a:cubicBezTo>
                      <a:pt x="379" y="140"/>
                      <a:pt x="376" y="149"/>
                      <a:pt x="377" y="156"/>
                    </a:cubicBezTo>
                    <a:cubicBezTo>
                      <a:pt x="404" y="147"/>
                      <a:pt x="409" y="116"/>
                      <a:pt x="417" y="92"/>
                    </a:cubicBezTo>
                    <a:cubicBezTo>
                      <a:pt x="422" y="76"/>
                      <a:pt x="453" y="74"/>
                      <a:pt x="465" y="72"/>
                    </a:cubicBezTo>
                    <a:cubicBezTo>
                      <a:pt x="472" y="92"/>
                      <a:pt x="477" y="93"/>
                      <a:pt x="497" y="88"/>
                    </a:cubicBezTo>
                    <a:cubicBezTo>
                      <a:pt x="512" y="78"/>
                      <a:pt x="515" y="74"/>
                      <a:pt x="509" y="56"/>
                    </a:cubicBezTo>
                    <a:cubicBezTo>
                      <a:pt x="523" y="46"/>
                      <a:pt x="517" y="46"/>
                      <a:pt x="529" y="52"/>
                    </a:cubicBezTo>
                    <a:lnTo>
                      <a:pt x="693" y="72"/>
                    </a:lnTo>
                    <a:lnTo>
                      <a:pt x="541" y="460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1" name="Freeform 301"/>
              <p:cNvSpPr>
                <a:spLocks/>
              </p:cNvSpPr>
              <p:nvPr/>
            </p:nvSpPr>
            <p:spPr bwMode="ltGray">
              <a:xfrm>
                <a:off x="689" y="6"/>
                <a:ext cx="1386" cy="232"/>
              </a:xfrm>
              <a:custGeom>
                <a:avLst/>
                <a:gdLst>
                  <a:gd name="T0" fmla="*/ 145506 w 931"/>
                  <a:gd name="T1" fmla="*/ 0 h 149"/>
                  <a:gd name="T2" fmla="*/ 25268 w 931"/>
                  <a:gd name="T3" fmla="*/ 9162 h 149"/>
                  <a:gd name="T4" fmla="*/ 15980 w 931"/>
                  <a:gd name="T5" fmla="*/ 13145 h 149"/>
                  <a:gd name="T6" fmla="*/ 10917 w 931"/>
                  <a:gd name="T7" fmla="*/ 13145 h 149"/>
                  <a:gd name="T8" fmla="*/ 3908 w 931"/>
                  <a:gd name="T9" fmla="*/ 24369 h 149"/>
                  <a:gd name="T10" fmla="*/ 0 w 931"/>
                  <a:gd name="T11" fmla="*/ 33103 h 149"/>
                  <a:gd name="T12" fmla="*/ 10418 w 931"/>
                  <a:gd name="T13" fmla="*/ 36393 h 149"/>
                  <a:gd name="T14" fmla="*/ 17068 w 931"/>
                  <a:gd name="T15" fmla="*/ 30218 h 149"/>
                  <a:gd name="T16" fmla="*/ 19093 w 931"/>
                  <a:gd name="T17" fmla="*/ 26619 h 149"/>
                  <a:gd name="T18" fmla="*/ 29521 w 931"/>
                  <a:gd name="T19" fmla="*/ 16418 h 149"/>
                  <a:gd name="T20" fmla="*/ 37930 w 931"/>
                  <a:gd name="T21" fmla="*/ 14576 h 149"/>
                  <a:gd name="T22" fmla="*/ 41879 w 931"/>
                  <a:gd name="T23" fmla="*/ 29575 h 149"/>
                  <a:gd name="T24" fmla="*/ 33190 w 931"/>
                  <a:gd name="T25" fmla="*/ 34587 h 149"/>
                  <a:gd name="T26" fmla="*/ 40724 w 931"/>
                  <a:gd name="T27" fmla="*/ 35767 h 149"/>
                  <a:gd name="T28" fmla="*/ 44100 w 931"/>
                  <a:gd name="T29" fmla="*/ 28402 h 149"/>
                  <a:gd name="T30" fmla="*/ 46954 w 931"/>
                  <a:gd name="T31" fmla="*/ 29039 h 149"/>
                  <a:gd name="T32" fmla="*/ 44633 w 931"/>
                  <a:gd name="T33" fmla="*/ 17096 h 149"/>
                  <a:gd name="T34" fmla="*/ 46954 w 931"/>
                  <a:gd name="T35" fmla="*/ 13993 h 149"/>
                  <a:gd name="T36" fmla="*/ 48809 w 931"/>
                  <a:gd name="T37" fmla="*/ 27803 h 149"/>
                  <a:gd name="T38" fmla="*/ 46954 w 931"/>
                  <a:gd name="T39" fmla="*/ 35767 h 149"/>
                  <a:gd name="T40" fmla="*/ 52323 w 931"/>
                  <a:gd name="T41" fmla="*/ 41055 h 149"/>
                  <a:gd name="T42" fmla="*/ 52726 w 931"/>
                  <a:gd name="T43" fmla="*/ 29039 h 149"/>
                  <a:gd name="T44" fmla="*/ 58432 w 931"/>
                  <a:gd name="T45" fmla="*/ 32492 h 149"/>
                  <a:gd name="T46" fmla="*/ 67408 w 931"/>
                  <a:gd name="T47" fmla="*/ 23181 h 149"/>
                  <a:gd name="T48" fmla="*/ 72191 w 931"/>
                  <a:gd name="T49" fmla="*/ 15756 h 149"/>
                  <a:gd name="T50" fmla="*/ 77552 w 931"/>
                  <a:gd name="T51" fmla="*/ 17599 h 149"/>
                  <a:gd name="T52" fmla="*/ 80276 w 931"/>
                  <a:gd name="T53" fmla="*/ 15756 h 149"/>
                  <a:gd name="T54" fmla="*/ 76072 w 931"/>
                  <a:gd name="T55" fmla="*/ 13993 h 149"/>
                  <a:gd name="T56" fmla="*/ 83690 w 931"/>
                  <a:gd name="T57" fmla="*/ 10980 h 149"/>
                  <a:gd name="T58" fmla="*/ 95975 w 931"/>
                  <a:gd name="T59" fmla="*/ 17096 h 149"/>
                  <a:gd name="T60" fmla="*/ 102528 w 931"/>
                  <a:gd name="T61" fmla="*/ 13145 h 149"/>
                  <a:gd name="T62" fmla="*/ 102975 w 931"/>
                  <a:gd name="T63" fmla="*/ 19963 h 149"/>
                  <a:gd name="T64" fmla="*/ 100216 w 931"/>
                  <a:gd name="T65" fmla="*/ 31868 h 149"/>
                  <a:gd name="T66" fmla="*/ 107876 w 931"/>
                  <a:gd name="T67" fmla="*/ 27803 h 149"/>
                  <a:gd name="T68" fmla="*/ 110092 w 931"/>
                  <a:gd name="T69" fmla="*/ 25420 h 149"/>
                  <a:gd name="T70" fmla="*/ 114376 w 931"/>
                  <a:gd name="T71" fmla="*/ 19237 h 149"/>
                  <a:gd name="T72" fmla="*/ 140095 w 931"/>
                  <a:gd name="T73" fmla="*/ 26619 h 14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31"/>
                  <a:gd name="T112" fmla="*/ 0 h 149"/>
                  <a:gd name="T113" fmla="*/ 931 w 931"/>
                  <a:gd name="T114" fmla="*/ 149 h 14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31" h="149">
                    <a:moveTo>
                      <a:pt x="794" y="84"/>
                    </a:moveTo>
                    <a:cubicBezTo>
                      <a:pt x="813" y="72"/>
                      <a:pt x="931" y="14"/>
                      <a:pt x="825" y="0"/>
                    </a:cubicBezTo>
                    <a:lnTo>
                      <a:pt x="159" y="0"/>
                    </a:lnTo>
                    <a:cubicBezTo>
                      <a:pt x="149" y="12"/>
                      <a:pt x="162" y="18"/>
                      <a:pt x="143" y="29"/>
                    </a:cubicBezTo>
                    <a:cubicBezTo>
                      <a:pt x="130" y="44"/>
                      <a:pt x="133" y="39"/>
                      <a:pt x="116" y="48"/>
                    </a:cubicBezTo>
                    <a:cubicBezTo>
                      <a:pt x="108" y="46"/>
                      <a:pt x="100" y="44"/>
                      <a:pt x="91" y="42"/>
                    </a:cubicBezTo>
                    <a:cubicBezTo>
                      <a:pt x="89" y="41"/>
                      <a:pt x="83" y="40"/>
                      <a:pt x="83" y="40"/>
                    </a:cubicBezTo>
                    <a:cubicBezTo>
                      <a:pt x="76" y="40"/>
                      <a:pt x="68" y="39"/>
                      <a:pt x="62" y="42"/>
                    </a:cubicBezTo>
                    <a:cubicBezTo>
                      <a:pt x="54" y="45"/>
                      <a:pt x="46" y="61"/>
                      <a:pt x="38" y="67"/>
                    </a:cubicBezTo>
                    <a:cubicBezTo>
                      <a:pt x="32" y="71"/>
                      <a:pt x="27" y="74"/>
                      <a:pt x="22" y="77"/>
                    </a:cubicBezTo>
                    <a:cubicBezTo>
                      <a:pt x="16" y="81"/>
                      <a:pt x="5" y="86"/>
                      <a:pt x="5" y="86"/>
                    </a:cubicBezTo>
                    <a:cubicBezTo>
                      <a:pt x="9" y="95"/>
                      <a:pt x="7" y="97"/>
                      <a:pt x="0" y="105"/>
                    </a:cubicBezTo>
                    <a:cubicBezTo>
                      <a:pt x="17" y="107"/>
                      <a:pt x="22" y="107"/>
                      <a:pt x="16" y="120"/>
                    </a:cubicBezTo>
                    <a:cubicBezTo>
                      <a:pt x="27" y="122"/>
                      <a:pt x="48" y="116"/>
                      <a:pt x="59" y="115"/>
                    </a:cubicBezTo>
                    <a:cubicBezTo>
                      <a:pt x="71" y="112"/>
                      <a:pt x="73" y="117"/>
                      <a:pt x="83" y="111"/>
                    </a:cubicBezTo>
                    <a:cubicBezTo>
                      <a:pt x="89" y="96"/>
                      <a:pt x="83" y="100"/>
                      <a:pt x="97" y="96"/>
                    </a:cubicBezTo>
                    <a:cubicBezTo>
                      <a:pt x="100" y="94"/>
                      <a:pt x="103" y="93"/>
                      <a:pt x="105" y="90"/>
                    </a:cubicBezTo>
                    <a:cubicBezTo>
                      <a:pt x="106" y="88"/>
                      <a:pt x="106" y="85"/>
                      <a:pt x="108" y="84"/>
                    </a:cubicBezTo>
                    <a:cubicBezTo>
                      <a:pt x="112" y="80"/>
                      <a:pt x="140" y="69"/>
                      <a:pt x="148" y="67"/>
                    </a:cubicBezTo>
                    <a:cubicBezTo>
                      <a:pt x="160" y="52"/>
                      <a:pt x="153" y="56"/>
                      <a:pt x="167" y="52"/>
                    </a:cubicBezTo>
                    <a:cubicBezTo>
                      <a:pt x="178" y="55"/>
                      <a:pt x="179" y="62"/>
                      <a:pt x="191" y="58"/>
                    </a:cubicBezTo>
                    <a:cubicBezTo>
                      <a:pt x="199" y="52"/>
                      <a:pt x="206" y="51"/>
                      <a:pt x="215" y="46"/>
                    </a:cubicBezTo>
                    <a:cubicBezTo>
                      <a:pt x="226" y="58"/>
                      <a:pt x="217" y="46"/>
                      <a:pt x="223" y="69"/>
                    </a:cubicBezTo>
                    <a:cubicBezTo>
                      <a:pt x="226" y="79"/>
                      <a:pt x="233" y="85"/>
                      <a:pt x="237" y="94"/>
                    </a:cubicBezTo>
                    <a:cubicBezTo>
                      <a:pt x="227" y="100"/>
                      <a:pt x="229" y="104"/>
                      <a:pt x="218" y="107"/>
                    </a:cubicBezTo>
                    <a:cubicBezTo>
                      <a:pt x="207" y="120"/>
                      <a:pt x="203" y="113"/>
                      <a:pt x="188" y="109"/>
                    </a:cubicBezTo>
                    <a:cubicBezTo>
                      <a:pt x="191" y="117"/>
                      <a:pt x="200" y="127"/>
                      <a:pt x="210" y="132"/>
                    </a:cubicBezTo>
                    <a:cubicBezTo>
                      <a:pt x="218" y="114"/>
                      <a:pt x="211" y="122"/>
                      <a:pt x="231" y="113"/>
                    </a:cubicBezTo>
                    <a:cubicBezTo>
                      <a:pt x="237" y="111"/>
                      <a:pt x="248" y="105"/>
                      <a:pt x="248" y="105"/>
                    </a:cubicBezTo>
                    <a:cubicBezTo>
                      <a:pt x="248" y="100"/>
                      <a:pt x="246" y="94"/>
                      <a:pt x="250" y="90"/>
                    </a:cubicBezTo>
                    <a:cubicBezTo>
                      <a:pt x="253" y="88"/>
                      <a:pt x="254" y="96"/>
                      <a:pt x="258" y="96"/>
                    </a:cubicBezTo>
                    <a:cubicBezTo>
                      <a:pt x="262" y="97"/>
                      <a:pt x="264" y="94"/>
                      <a:pt x="266" y="92"/>
                    </a:cubicBezTo>
                    <a:cubicBezTo>
                      <a:pt x="262" y="82"/>
                      <a:pt x="252" y="77"/>
                      <a:pt x="248" y="67"/>
                    </a:cubicBezTo>
                    <a:cubicBezTo>
                      <a:pt x="250" y="63"/>
                      <a:pt x="255" y="58"/>
                      <a:pt x="253" y="54"/>
                    </a:cubicBezTo>
                    <a:cubicBezTo>
                      <a:pt x="251" y="50"/>
                      <a:pt x="248" y="42"/>
                      <a:pt x="248" y="42"/>
                    </a:cubicBezTo>
                    <a:cubicBezTo>
                      <a:pt x="256" y="32"/>
                      <a:pt x="259" y="35"/>
                      <a:pt x="266" y="44"/>
                    </a:cubicBezTo>
                    <a:cubicBezTo>
                      <a:pt x="270" y="56"/>
                      <a:pt x="276" y="61"/>
                      <a:pt x="285" y="71"/>
                    </a:cubicBezTo>
                    <a:cubicBezTo>
                      <a:pt x="281" y="81"/>
                      <a:pt x="289" y="82"/>
                      <a:pt x="277" y="88"/>
                    </a:cubicBezTo>
                    <a:cubicBezTo>
                      <a:pt x="262" y="106"/>
                      <a:pt x="278" y="83"/>
                      <a:pt x="274" y="101"/>
                    </a:cubicBezTo>
                    <a:cubicBezTo>
                      <a:pt x="274" y="105"/>
                      <a:pt x="268" y="109"/>
                      <a:pt x="266" y="113"/>
                    </a:cubicBezTo>
                    <a:cubicBezTo>
                      <a:pt x="270" y="122"/>
                      <a:pt x="268" y="125"/>
                      <a:pt x="261" y="132"/>
                    </a:cubicBezTo>
                    <a:cubicBezTo>
                      <a:pt x="268" y="149"/>
                      <a:pt x="282" y="134"/>
                      <a:pt x="296" y="130"/>
                    </a:cubicBezTo>
                    <a:cubicBezTo>
                      <a:pt x="299" y="122"/>
                      <a:pt x="295" y="119"/>
                      <a:pt x="299" y="111"/>
                    </a:cubicBezTo>
                    <a:cubicBezTo>
                      <a:pt x="296" y="105"/>
                      <a:pt x="288" y="97"/>
                      <a:pt x="299" y="92"/>
                    </a:cubicBezTo>
                    <a:cubicBezTo>
                      <a:pt x="303" y="90"/>
                      <a:pt x="315" y="88"/>
                      <a:pt x="315" y="88"/>
                    </a:cubicBezTo>
                    <a:cubicBezTo>
                      <a:pt x="326" y="91"/>
                      <a:pt x="325" y="95"/>
                      <a:pt x="331" y="103"/>
                    </a:cubicBezTo>
                    <a:cubicBezTo>
                      <a:pt x="339" y="84"/>
                      <a:pt x="331" y="90"/>
                      <a:pt x="361" y="92"/>
                    </a:cubicBezTo>
                    <a:cubicBezTo>
                      <a:pt x="355" y="76"/>
                      <a:pt x="365" y="76"/>
                      <a:pt x="382" y="73"/>
                    </a:cubicBezTo>
                    <a:cubicBezTo>
                      <a:pt x="383" y="71"/>
                      <a:pt x="387" y="57"/>
                      <a:pt x="393" y="54"/>
                    </a:cubicBezTo>
                    <a:cubicBezTo>
                      <a:pt x="398" y="52"/>
                      <a:pt x="409" y="50"/>
                      <a:pt x="409" y="50"/>
                    </a:cubicBezTo>
                    <a:cubicBezTo>
                      <a:pt x="430" y="54"/>
                      <a:pt x="413" y="58"/>
                      <a:pt x="431" y="63"/>
                    </a:cubicBezTo>
                    <a:cubicBezTo>
                      <a:pt x="433" y="61"/>
                      <a:pt x="435" y="57"/>
                      <a:pt x="439" y="56"/>
                    </a:cubicBezTo>
                    <a:cubicBezTo>
                      <a:pt x="445" y="55"/>
                      <a:pt x="452" y="61"/>
                      <a:pt x="457" y="58"/>
                    </a:cubicBezTo>
                    <a:cubicBezTo>
                      <a:pt x="461" y="57"/>
                      <a:pt x="457" y="52"/>
                      <a:pt x="455" y="50"/>
                    </a:cubicBezTo>
                    <a:cubicBezTo>
                      <a:pt x="451" y="47"/>
                      <a:pt x="444" y="47"/>
                      <a:pt x="439" y="46"/>
                    </a:cubicBezTo>
                    <a:cubicBezTo>
                      <a:pt x="436" y="45"/>
                      <a:pt x="431" y="44"/>
                      <a:pt x="431" y="44"/>
                    </a:cubicBezTo>
                    <a:cubicBezTo>
                      <a:pt x="440" y="38"/>
                      <a:pt x="443" y="36"/>
                      <a:pt x="455" y="40"/>
                    </a:cubicBezTo>
                    <a:cubicBezTo>
                      <a:pt x="461" y="38"/>
                      <a:pt x="467" y="35"/>
                      <a:pt x="474" y="35"/>
                    </a:cubicBezTo>
                    <a:cubicBezTo>
                      <a:pt x="483" y="36"/>
                      <a:pt x="511" y="43"/>
                      <a:pt x="519" y="46"/>
                    </a:cubicBezTo>
                    <a:cubicBezTo>
                      <a:pt x="527" y="49"/>
                      <a:pt x="544" y="54"/>
                      <a:pt x="544" y="54"/>
                    </a:cubicBezTo>
                    <a:cubicBezTo>
                      <a:pt x="548" y="54"/>
                      <a:pt x="560" y="52"/>
                      <a:pt x="565" y="50"/>
                    </a:cubicBezTo>
                    <a:cubicBezTo>
                      <a:pt x="570" y="47"/>
                      <a:pt x="581" y="42"/>
                      <a:pt x="581" y="42"/>
                    </a:cubicBezTo>
                    <a:cubicBezTo>
                      <a:pt x="585" y="42"/>
                      <a:pt x="598" y="44"/>
                      <a:pt x="600" y="48"/>
                    </a:cubicBezTo>
                    <a:cubicBezTo>
                      <a:pt x="603" y="55"/>
                      <a:pt x="589" y="61"/>
                      <a:pt x="584" y="63"/>
                    </a:cubicBezTo>
                    <a:cubicBezTo>
                      <a:pt x="576" y="69"/>
                      <a:pt x="568" y="69"/>
                      <a:pt x="565" y="77"/>
                    </a:cubicBezTo>
                    <a:cubicBezTo>
                      <a:pt x="568" y="86"/>
                      <a:pt x="564" y="92"/>
                      <a:pt x="568" y="101"/>
                    </a:cubicBezTo>
                    <a:cubicBezTo>
                      <a:pt x="574" y="93"/>
                      <a:pt x="577" y="91"/>
                      <a:pt x="589" y="94"/>
                    </a:cubicBezTo>
                    <a:cubicBezTo>
                      <a:pt x="595" y="108"/>
                      <a:pt x="602" y="93"/>
                      <a:pt x="611" y="88"/>
                    </a:cubicBezTo>
                    <a:cubicBezTo>
                      <a:pt x="613" y="86"/>
                      <a:pt x="613" y="83"/>
                      <a:pt x="616" y="82"/>
                    </a:cubicBezTo>
                    <a:cubicBezTo>
                      <a:pt x="618" y="80"/>
                      <a:pt x="622" y="81"/>
                      <a:pt x="624" y="80"/>
                    </a:cubicBezTo>
                    <a:cubicBezTo>
                      <a:pt x="626" y="78"/>
                      <a:pt x="626" y="75"/>
                      <a:pt x="627" y="73"/>
                    </a:cubicBezTo>
                    <a:cubicBezTo>
                      <a:pt x="632" y="65"/>
                      <a:pt x="638" y="63"/>
                      <a:pt x="648" y="61"/>
                    </a:cubicBezTo>
                    <a:cubicBezTo>
                      <a:pt x="664" y="62"/>
                      <a:pt x="684" y="69"/>
                      <a:pt x="700" y="69"/>
                    </a:cubicBezTo>
                    <a:lnTo>
                      <a:pt x="794" y="84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2" name="Freeform 302"/>
              <p:cNvSpPr>
                <a:spLocks/>
              </p:cNvSpPr>
              <p:nvPr/>
            </p:nvSpPr>
            <p:spPr bwMode="ltGray">
              <a:xfrm>
                <a:off x="971" y="91"/>
                <a:ext cx="30" cy="25"/>
              </a:xfrm>
              <a:custGeom>
                <a:avLst/>
                <a:gdLst>
                  <a:gd name="T0" fmla="*/ 3 w 31"/>
                  <a:gd name="T1" fmla="*/ 3 h 30"/>
                  <a:gd name="T2" fmla="*/ 18 w 31"/>
                  <a:gd name="T3" fmla="*/ 0 h 30"/>
                  <a:gd name="T4" fmla="*/ 15 w 31"/>
                  <a:gd name="T5" fmla="*/ 3 h 30"/>
                  <a:gd name="T6" fmla="*/ 3 w 31"/>
                  <a:gd name="T7" fmla="*/ 3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30"/>
                  <a:gd name="T14" fmla="*/ 31 w 31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30">
                    <a:moveTo>
                      <a:pt x="3" y="28"/>
                    </a:moveTo>
                    <a:cubicBezTo>
                      <a:pt x="8" y="8"/>
                      <a:pt x="12" y="6"/>
                      <a:pt x="31" y="0"/>
                    </a:cubicBezTo>
                    <a:cubicBezTo>
                      <a:pt x="29" y="5"/>
                      <a:pt x="25" y="22"/>
                      <a:pt x="19" y="24"/>
                    </a:cubicBezTo>
                    <a:cubicBezTo>
                      <a:pt x="0" y="30"/>
                      <a:pt x="3" y="9"/>
                      <a:pt x="3" y="28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3" name="Freeform 303"/>
              <p:cNvSpPr>
                <a:spLocks/>
              </p:cNvSpPr>
              <p:nvPr/>
            </p:nvSpPr>
            <p:spPr bwMode="ltGray">
              <a:xfrm>
                <a:off x="935" y="125"/>
                <a:ext cx="45" cy="27"/>
              </a:xfrm>
              <a:custGeom>
                <a:avLst/>
                <a:gdLst>
                  <a:gd name="T0" fmla="*/ 6 w 44"/>
                  <a:gd name="T1" fmla="*/ 3 h 32"/>
                  <a:gd name="T2" fmla="*/ 35 w 44"/>
                  <a:gd name="T3" fmla="*/ 0 h 32"/>
                  <a:gd name="T4" fmla="*/ 51 w 44"/>
                  <a:gd name="T5" fmla="*/ 3 h 32"/>
                  <a:gd name="T6" fmla="*/ 6 w 44"/>
                  <a:gd name="T7" fmla="*/ 3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"/>
                  <a:gd name="T13" fmla="*/ 0 h 32"/>
                  <a:gd name="T14" fmla="*/ 44 w 44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" h="32">
                    <a:moveTo>
                      <a:pt x="6" y="32"/>
                    </a:moveTo>
                    <a:cubicBezTo>
                      <a:pt x="0" y="14"/>
                      <a:pt x="7" y="10"/>
                      <a:pt x="22" y="0"/>
                    </a:cubicBezTo>
                    <a:cubicBezTo>
                      <a:pt x="27" y="1"/>
                      <a:pt x="35" y="0"/>
                      <a:pt x="38" y="4"/>
                    </a:cubicBezTo>
                    <a:cubicBezTo>
                      <a:pt x="44" y="13"/>
                      <a:pt x="16" y="32"/>
                      <a:pt x="6" y="32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4" name="Freeform 304"/>
              <p:cNvSpPr>
                <a:spLocks/>
              </p:cNvSpPr>
              <p:nvPr/>
            </p:nvSpPr>
            <p:spPr bwMode="ltGray">
              <a:xfrm>
                <a:off x="1081" y="226"/>
                <a:ext cx="75" cy="14"/>
              </a:xfrm>
              <a:custGeom>
                <a:avLst/>
                <a:gdLst>
                  <a:gd name="T0" fmla="*/ 37 w 76"/>
                  <a:gd name="T1" fmla="*/ 2 h 18"/>
                  <a:gd name="T2" fmla="*/ 25 w 76"/>
                  <a:gd name="T3" fmla="*/ 2 h 18"/>
                  <a:gd name="T4" fmla="*/ 37 w 76"/>
                  <a:gd name="T5" fmla="*/ 2 h 18"/>
                  <a:gd name="T6" fmla="*/ 0 60000 65536"/>
                  <a:gd name="T7" fmla="*/ 0 60000 65536"/>
                  <a:gd name="T8" fmla="*/ 0 60000 65536"/>
                  <a:gd name="T9" fmla="*/ 0 w 76"/>
                  <a:gd name="T10" fmla="*/ 0 h 18"/>
                  <a:gd name="T11" fmla="*/ 76 w 76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" h="18">
                    <a:moveTo>
                      <a:pt x="37" y="18"/>
                    </a:moveTo>
                    <a:cubicBezTo>
                      <a:pt x="25" y="14"/>
                      <a:pt x="0" y="10"/>
                      <a:pt x="25" y="2"/>
                    </a:cubicBezTo>
                    <a:cubicBezTo>
                      <a:pt x="76" y="9"/>
                      <a:pt x="46" y="0"/>
                      <a:pt x="37" y="18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5" name="Freeform 305"/>
              <p:cNvSpPr>
                <a:spLocks/>
              </p:cNvSpPr>
              <p:nvPr/>
            </p:nvSpPr>
            <p:spPr bwMode="ltGray">
              <a:xfrm>
                <a:off x="1210" y="223"/>
                <a:ext cx="42" cy="37"/>
              </a:xfrm>
              <a:custGeom>
                <a:avLst/>
                <a:gdLst>
                  <a:gd name="T0" fmla="*/ 0 w 42"/>
                  <a:gd name="T1" fmla="*/ 3 h 44"/>
                  <a:gd name="T2" fmla="*/ 12 w 42"/>
                  <a:gd name="T3" fmla="*/ 3 h 44"/>
                  <a:gd name="T4" fmla="*/ 0 w 42"/>
                  <a:gd name="T5" fmla="*/ 3 h 44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44"/>
                  <a:gd name="T11" fmla="*/ 42 w 42"/>
                  <a:gd name="T12" fmla="*/ 44 h 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44">
                    <a:moveTo>
                      <a:pt x="0" y="21"/>
                    </a:moveTo>
                    <a:cubicBezTo>
                      <a:pt x="4" y="17"/>
                      <a:pt x="7" y="11"/>
                      <a:pt x="12" y="9"/>
                    </a:cubicBezTo>
                    <a:cubicBezTo>
                      <a:pt x="42" y="0"/>
                      <a:pt x="23" y="44"/>
                      <a:pt x="0" y="21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" name="Freeform 306"/>
              <p:cNvSpPr>
                <a:spLocks/>
              </p:cNvSpPr>
              <p:nvPr/>
            </p:nvSpPr>
            <p:spPr bwMode="ltGray">
              <a:xfrm>
                <a:off x="865" y="123"/>
                <a:ext cx="33" cy="24"/>
              </a:xfrm>
              <a:custGeom>
                <a:avLst/>
                <a:gdLst>
                  <a:gd name="T0" fmla="*/ 7 w 31"/>
                  <a:gd name="T1" fmla="*/ 2 h 30"/>
                  <a:gd name="T2" fmla="*/ 69 w 31"/>
                  <a:gd name="T3" fmla="*/ 2 h 30"/>
                  <a:gd name="T4" fmla="*/ 7 w 31"/>
                  <a:gd name="T5" fmla="*/ 2 h 30"/>
                  <a:gd name="T6" fmla="*/ 0 60000 65536"/>
                  <a:gd name="T7" fmla="*/ 0 60000 65536"/>
                  <a:gd name="T8" fmla="*/ 0 60000 65536"/>
                  <a:gd name="T9" fmla="*/ 0 w 31"/>
                  <a:gd name="T10" fmla="*/ 0 h 30"/>
                  <a:gd name="T11" fmla="*/ 31 w 31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" h="30">
                    <a:moveTo>
                      <a:pt x="7" y="22"/>
                    </a:moveTo>
                    <a:cubicBezTo>
                      <a:pt x="0" y="0"/>
                      <a:pt x="15" y="6"/>
                      <a:pt x="31" y="10"/>
                    </a:cubicBezTo>
                    <a:cubicBezTo>
                      <a:pt x="14" y="16"/>
                      <a:pt x="15" y="30"/>
                      <a:pt x="7" y="22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4" name="Group 307"/>
            <p:cNvGrpSpPr>
              <a:grpSpLocks/>
            </p:cNvGrpSpPr>
            <p:nvPr/>
          </p:nvGrpSpPr>
          <p:grpSpPr bwMode="auto">
            <a:xfrm>
              <a:off x="11113" y="4151313"/>
              <a:ext cx="9110662" cy="1622425"/>
              <a:chOff x="1056" y="111"/>
              <a:chExt cx="2448" cy="418"/>
            </a:xfrm>
          </p:grpSpPr>
          <p:sp>
            <p:nvSpPr>
              <p:cNvPr id="210" name="Line 308"/>
              <p:cNvSpPr>
                <a:spLocks noChangeShapeType="1"/>
              </p:cNvSpPr>
              <p:nvPr/>
            </p:nvSpPr>
            <p:spPr bwMode="white">
              <a:xfrm>
                <a:off x="1056" y="332"/>
                <a:ext cx="2448" cy="0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1" name="Line 309"/>
              <p:cNvSpPr>
                <a:spLocks noChangeShapeType="1"/>
              </p:cNvSpPr>
              <p:nvPr/>
            </p:nvSpPr>
            <p:spPr bwMode="white">
              <a:xfrm>
                <a:off x="1254" y="111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2" name="Line 310"/>
              <p:cNvSpPr>
                <a:spLocks noChangeShapeType="1"/>
              </p:cNvSpPr>
              <p:nvPr/>
            </p:nvSpPr>
            <p:spPr bwMode="white">
              <a:xfrm>
                <a:off x="1482" y="111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3" name="Line 311"/>
              <p:cNvSpPr>
                <a:spLocks noChangeShapeType="1"/>
              </p:cNvSpPr>
              <p:nvPr/>
            </p:nvSpPr>
            <p:spPr bwMode="white">
              <a:xfrm>
                <a:off x="1710" y="111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4" name="Line 312"/>
              <p:cNvSpPr>
                <a:spLocks noChangeShapeType="1"/>
              </p:cNvSpPr>
              <p:nvPr/>
            </p:nvSpPr>
            <p:spPr bwMode="white">
              <a:xfrm>
                <a:off x="1938" y="111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5" name="Line 313"/>
              <p:cNvSpPr>
                <a:spLocks noChangeShapeType="1"/>
              </p:cNvSpPr>
              <p:nvPr/>
            </p:nvSpPr>
            <p:spPr bwMode="white">
              <a:xfrm>
                <a:off x="2166" y="111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6" name="Line 314"/>
              <p:cNvSpPr>
                <a:spLocks noChangeShapeType="1"/>
              </p:cNvSpPr>
              <p:nvPr/>
            </p:nvSpPr>
            <p:spPr bwMode="white">
              <a:xfrm>
                <a:off x="2394" y="111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7" name="Line 315"/>
              <p:cNvSpPr>
                <a:spLocks noChangeShapeType="1"/>
              </p:cNvSpPr>
              <p:nvPr/>
            </p:nvSpPr>
            <p:spPr bwMode="white">
              <a:xfrm>
                <a:off x="2622" y="111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8" name="Line 316"/>
              <p:cNvSpPr>
                <a:spLocks noChangeShapeType="1"/>
              </p:cNvSpPr>
              <p:nvPr/>
            </p:nvSpPr>
            <p:spPr bwMode="white">
              <a:xfrm>
                <a:off x="2850" y="111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9" name="Line 317"/>
              <p:cNvSpPr>
                <a:spLocks noChangeShapeType="1"/>
              </p:cNvSpPr>
              <p:nvPr/>
            </p:nvSpPr>
            <p:spPr bwMode="white">
              <a:xfrm>
                <a:off x="3078" y="111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0" name="Line 318"/>
              <p:cNvSpPr>
                <a:spLocks noChangeShapeType="1"/>
              </p:cNvSpPr>
              <p:nvPr/>
            </p:nvSpPr>
            <p:spPr bwMode="white">
              <a:xfrm>
                <a:off x="3306" y="111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5" name="Group 319"/>
            <p:cNvGrpSpPr>
              <a:grpSpLocks/>
            </p:cNvGrpSpPr>
            <p:nvPr/>
          </p:nvGrpSpPr>
          <p:grpSpPr bwMode="auto">
            <a:xfrm>
              <a:off x="576263" y="4143375"/>
              <a:ext cx="7808912" cy="1641475"/>
              <a:chOff x="1208" y="109"/>
              <a:chExt cx="2098" cy="423"/>
            </a:xfrm>
          </p:grpSpPr>
          <p:sp>
            <p:nvSpPr>
              <p:cNvPr id="195" name="Line 320"/>
              <p:cNvSpPr>
                <a:spLocks noChangeShapeType="1"/>
              </p:cNvSpPr>
              <p:nvPr/>
            </p:nvSpPr>
            <p:spPr bwMode="ltGray">
              <a:xfrm>
                <a:off x="2850" y="110"/>
                <a:ext cx="0" cy="142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6" name="Line 321"/>
              <p:cNvSpPr>
                <a:spLocks noChangeShapeType="1"/>
              </p:cNvSpPr>
              <p:nvPr/>
            </p:nvSpPr>
            <p:spPr bwMode="ltGray">
              <a:xfrm>
                <a:off x="2972" y="332"/>
                <a:ext cx="70" cy="0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7" name="Line 322"/>
              <p:cNvSpPr>
                <a:spLocks noChangeShapeType="1"/>
              </p:cNvSpPr>
              <p:nvPr/>
            </p:nvSpPr>
            <p:spPr bwMode="ltGray">
              <a:xfrm>
                <a:off x="3078" y="350"/>
                <a:ext cx="0" cy="2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8" name="Line 323"/>
              <p:cNvSpPr>
                <a:spLocks noChangeShapeType="1"/>
              </p:cNvSpPr>
              <p:nvPr/>
            </p:nvSpPr>
            <p:spPr bwMode="ltGray">
              <a:xfrm>
                <a:off x="3306" y="450"/>
                <a:ext cx="0" cy="79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9" name="Line 324"/>
              <p:cNvSpPr>
                <a:spLocks noChangeShapeType="1"/>
              </p:cNvSpPr>
              <p:nvPr/>
            </p:nvSpPr>
            <p:spPr bwMode="ltGray">
              <a:xfrm>
                <a:off x="2166" y="114"/>
                <a:ext cx="0" cy="62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0" name="Line 325"/>
              <p:cNvSpPr>
                <a:spLocks noChangeShapeType="1"/>
              </p:cNvSpPr>
              <p:nvPr/>
            </p:nvSpPr>
            <p:spPr bwMode="ltGray">
              <a:xfrm>
                <a:off x="1938" y="111"/>
                <a:ext cx="0" cy="337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1" name="Line 326"/>
              <p:cNvSpPr>
                <a:spLocks noChangeShapeType="1"/>
              </p:cNvSpPr>
              <p:nvPr/>
            </p:nvSpPr>
            <p:spPr bwMode="ltGray">
              <a:xfrm flipH="1">
                <a:off x="1912" y="332"/>
                <a:ext cx="68" cy="0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2" name="Line 327"/>
              <p:cNvSpPr>
                <a:spLocks noChangeShapeType="1"/>
              </p:cNvSpPr>
              <p:nvPr/>
            </p:nvSpPr>
            <p:spPr bwMode="ltGray">
              <a:xfrm>
                <a:off x="1778" y="332"/>
                <a:ext cx="60" cy="0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3" name="Line 328"/>
              <p:cNvSpPr>
                <a:spLocks noChangeShapeType="1"/>
              </p:cNvSpPr>
              <p:nvPr/>
            </p:nvSpPr>
            <p:spPr bwMode="ltGray">
              <a:xfrm flipH="1">
                <a:off x="1578" y="332"/>
                <a:ext cx="82" cy="0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4" name="Line 329"/>
              <p:cNvSpPr>
                <a:spLocks noChangeShapeType="1"/>
              </p:cNvSpPr>
              <p:nvPr/>
            </p:nvSpPr>
            <p:spPr bwMode="ltGray">
              <a:xfrm>
                <a:off x="1208" y="332"/>
                <a:ext cx="348" cy="0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5" name="Line 330"/>
              <p:cNvSpPr>
                <a:spLocks noChangeShapeType="1"/>
              </p:cNvSpPr>
              <p:nvPr/>
            </p:nvSpPr>
            <p:spPr bwMode="ltGray">
              <a:xfrm>
                <a:off x="1480" y="234"/>
                <a:ext cx="0" cy="29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6" name="Line 331"/>
              <p:cNvSpPr>
                <a:spLocks noChangeShapeType="1"/>
              </p:cNvSpPr>
              <p:nvPr/>
            </p:nvSpPr>
            <p:spPr bwMode="ltGray">
              <a:xfrm>
                <a:off x="1254" y="252"/>
                <a:ext cx="0" cy="156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7" name="Line 332"/>
              <p:cNvSpPr>
                <a:spLocks noChangeShapeType="1"/>
              </p:cNvSpPr>
              <p:nvPr/>
            </p:nvSpPr>
            <p:spPr bwMode="ltGray">
              <a:xfrm flipH="1" flipV="1">
                <a:off x="1482" y="109"/>
                <a:ext cx="0" cy="27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8" name="Line 333"/>
              <p:cNvSpPr>
                <a:spLocks noChangeShapeType="1"/>
              </p:cNvSpPr>
              <p:nvPr/>
            </p:nvSpPr>
            <p:spPr bwMode="ltGray">
              <a:xfrm>
                <a:off x="1710" y="180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9" name="Line 334"/>
              <p:cNvSpPr>
                <a:spLocks noChangeShapeType="1"/>
              </p:cNvSpPr>
              <p:nvPr/>
            </p:nvSpPr>
            <p:spPr bwMode="ltGray">
              <a:xfrm flipV="1">
                <a:off x="1710" y="111"/>
                <a:ext cx="0" cy="22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40" name="直角三角形 39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3629"/>
            <a:ext cx="9103702" cy="215091"/>
          </a:xfrm>
          <a:prstGeom prst="rect">
            <a:avLst/>
          </a:prstGeom>
          <a:solidFill>
            <a:srgbClr val="237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xmlns="" id="{369F8664-3D44-49D0-84E0-997D89D0C64F}"/>
              </a:ext>
            </a:extLst>
          </p:cNvPr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843808" y="1124744"/>
            <a:ext cx="59766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630238">
              <a:defRPr/>
            </a:pPr>
            <a:r>
              <a:rPr lang="zh-TW" altLang="en-US" sz="2400" b="1" dirty="0">
                <a:solidFill>
                  <a:srgbClr val="000000"/>
                </a:solidFill>
                <a:ea typeface="微軟正黑體" pitchFamily="34" charset="-120"/>
                <a:cs typeface="Arial" charset="0"/>
              </a:rPr>
              <a:t>一、採購契約範本</a:t>
            </a:r>
          </a:p>
          <a:p>
            <a:pPr marL="630238" lvl="0" indent="-630238">
              <a:defRPr/>
            </a:pPr>
            <a:r>
              <a:rPr lang="zh-TW" altLang="en-US" sz="2400" b="1" dirty="0">
                <a:solidFill>
                  <a:srgbClr val="000000"/>
                </a:solidFill>
                <a:ea typeface="微軟正黑體" pitchFamily="34" charset="-120"/>
                <a:cs typeface="Arial" charset="0"/>
              </a:rPr>
              <a:t>二、履約工作內容</a:t>
            </a:r>
            <a:endParaRPr lang="en-US" altLang="zh-TW" sz="2400" b="1" dirty="0">
              <a:solidFill>
                <a:srgbClr val="000000"/>
              </a:solidFill>
              <a:ea typeface="微軟正黑體" pitchFamily="34" charset="-120"/>
              <a:cs typeface="Arial" charset="0"/>
            </a:endParaRPr>
          </a:p>
          <a:p>
            <a:pPr marL="630238" lvl="0" indent="-630238">
              <a:defRPr/>
            </a:pPr>
            <a:r>
              <a:rPr lang="zh-TW" altLang="en-US" sz="2400" b="1" dirty="0">
                <a:solidFill>
                  <a:srgbClr val="000000"/>
                </a:solidFill>
                <a:ea typeface="微軟正黑體" pitchFamily="34" charset="-120"/>
                <a:cs typeface="Arial" charset="0"/>
              </a:rPr>
              <a:t>三、價金計價方式</a:t>
            </a:r>
            <a:endParaRPr lang="en-US" altLang="zh-TW" sz="2400" b="1" dirty="0">
              <a:solidFill>
                <a:srgbClr val="000000"/>
              </a:solidFill>
              <a:ea typeface="微軟正黑體" pitchFamily="34" charset="-120"/>
              <a:cs typeface="Arial" charset="0"/>
            </a:endParaRPr>
          </a:p>
          <a:p>
            <a:pPr marL="630238" indent="-630238">
              <a:defRPr/>
            </a:pPr>
            <a:r>
              <a:rPr lang="zh-TW" altLang="en-US" sz="2400" b="1" dirty="0">
                <a:solidFill>
                  <a:srgbClr val="000000"/>
                </a:solidFill>
                <a:ea typeface="微軟正黑體" pitchFamily="34" charset="-120"/>
                <a:cs typeface="Arial" charset="0"/>
              </a:rPr>
              <a:t>四、價金給付條件與預付款</a:t>
            </a:r>
            <a:endParaRPr lang="en-US" altLang="zh-TW" sz="2400" b="1" dirty="0">
              <a:solidFill>
                <a:srgbClr val="000000"/>
              </a:solidFill>
              <a:ea typeface="微軟正黑體" pitchFamily="34" charset="-120"/>
              <a:cs typeface="Arial" charset="0"/>
            </a:endParaRPr>
          </a:p>
          <a:p>
            <a:pPr marL="630238" indent="-630238">
              <a:defRPr/>
            </a:pPr>
            <a:r>
              <a:rPr lang="zh-TW" altLang="en-US" sz="2400" b="1" dirty="0">
                <a:solidFill>
                  <a:srgbClr val="000000"/>
                </a:solidFill>
                <a:ea typeface="微軟正黑體" pitchFamily="34" charset="-120"/>
                <a:cs typeface="Arial" charset="0"/>
              </a:rPr>
              <a:t>五、物價變動調整</a:t>
            </a:r>
          </a:p>
          <a:p>
            <a:pPr marL="630238" indent="-630238">
              <a:defRPr/>
            </a:pPr>
            <a:r>
              <a:rPr lang="zh-TW" altLang="en-US" sz="2400" b="1" dirty="0">
                <a:solidFill>
                  <a:srgbClr val="000000"/>
                </a:solidFill>
                <a:ea typeface="微軟正黑體" pitchFamily="34" charset="-120"/>
                <a:cs typeface="Arial" charset="0"/>
              </a:rPr>
              <a:t>六、價金給付期限</a:t>
            </a:r>
          </a:p>
          <a:p>
            <a:pPr marL="630238" indent="-630238">
              <a:defRPr/>
            </a:pPr>
            <a:r>
              <a:rPr lang="zh-TW" altLang="en-US" sz="2400" b="1" dirty="0">
                <a:solidFill>
                  <a:srgbClr val="000000"/>
                </a:solidFill>
                <a:ea typeface="微軟正黑體" pitchFamily="34" charset="-120"/>
                <a:cs typeface="Arial" charset="0"/>
              </a:rPr>
              <a:t>七、保險約定</a:t>
            </a:r>
            <a:endParaRPr lang="en-US" altLang="zh-TW" sz="2400" b="1" dirty="0">
              <a:solidFill>
                <a:srgbClr val="000000"/>
              </a:solidFill>
              <a:ea typeface="微軟正黑體" pitchFamily="34" charset="-120"/>
              <a:cs typeface="Arial" charset="0"/>
            </a:endParaRPr>
          </a:p>
          <a:p>
            <a:pPr marL="630238" indent="-630238">
              <a:defRPr/>
            </a:pPr>
            <a:r>
              <a:rPr lang="zh-TW" altLang="en-US" sz="2400" b="1" dirty="0">
                <a:solidFill>
                  <a:srgbClr val="000000"/>
                </a:solidFill>
                <a:ea typeface="微軟正黑體" pitchFamily="34" charset="-120"/>
                <a:cs typeface="Arial" charset="0"/>
              </a:rPr>
              <a:t>八、驗收</a:t>
            </a:r>
            <a:endParaRPr lang="en-US" altLang="zh-TW" sz="2400" b="1" dirty="0">
              <a:solidFill>
                <a:srgbClr val="000000"/>
              </a:solidFill>
              <a:ea typeface="微軟正黑體" pitchFamily="34" charset="-120"/>
              <a:cs typeface="Arial" charset="0"/>
            </a:endParaRPr>
          </a:p>
          <a:p>
            <a:pPr marL="630238" indent="-630238">
              <a:defRPr/>
            </a:pPr>
            <a:r>
              <a:rPr lang="zh-TW" altLang="en-US" sz="2400" b="1" dirty="0">
                <a:solidFill>
                  <a:srgbClr val="000000"/>
                </a:solidFill>
                <a:ea typeface="微軟正黑體" pitchFamily="34" charset="-120"/>
                <a:cs typeface="Arial" charset="0"/>
              </a:rPr>
              <a:t>九、著作權約定</a:t>
            </a:r>
          </a:p>
        </p:txBody>
      </p:sp>
      <p:sp>
        <p:nvSpPr>
          <p:cNvPr id="96" name="標題 95"/>
          <p:cNvSpPr>
            <a:spLocks noGrp="1"/>
          </p:cNvSpPr>
          <p:nvPr>
            <p:ph type="title"/>
          </p:nvPr>
        </p:nvSpPr>
        <p:spPr>
          <a:xfrm>
            <a:off x="323528" y="4406900"/>
            <a:ext cx="8433123" cy="1362075"/>
          </a:xfrm>
        </p:spPr>
        <p:txBody>
          <a:bodyPr>
            <a:noAutofit/>
          </a:bodyPr>
          <a:lstStyle/>
          <a:p>
            <a:pPr lvl="0"/>
            <a:r>
              <a:rPr lang="en-US" altLang="zh-TW" dirty="0">
                <a:solidFill>
                  <a:srgbClr val="005426"/>
                </a:solidFill>
                <a:latin typeface="Microsoft YaHei UI" pitchFamily="34" charset="-122"/>
                <a:ea typeface="Microsoft YaHei UI" pitchFamily="34" charset="-122"/>
              </a:rPr>
              <a:t/>
            </a:r>
            <a:br>
              <a:rPr lang="en-US" altLang="zh-TW" dirty="0">
                <a:solidFill>
                  <a:srgbClr val="005426"/>
                </a:solidFill>
                <a:latin typeface="Microsoft YaHei UI" pitchFamily="34" charset="-122"/>
                <a:ea typeface="Microsoft YaHei UI" pitchFamily="34" charset="-122"/>
              </a:rPr>
            </a:br>
            <a:r>
              <a:rPr lang="zh-TW" altLang="en-US" sz="5400" dirty="0">
                <a:solidFill>
                  <a:srgbClr val="005426"/>
                </a:solidFill>
                <a:latin typeface="Microsoft YaHei UI" pitchFamily="34" charset="-122"/>
                <a:ea typeface="Microsoft YaHei UI" pitchFamily="34" charset="-122"/>
              </a:rPr>
              <a:t>參</a:t>
            </a:r>
            <a:r>
              <a:rPr lang="zh-TW" altLang="en-US" sz="4400" dirty="0">
                <a:solidFill>
                  <a:srgbClr val="005426"/>
                </a:solidFill>
                <a:latin typeface="Microsoft YaHei UI" pitchFamily="34" charset="-122"/>
                <a:ea typeface="Microsoft YaHei UI" pitchFamily="34" charset="-122"/>
              </a:rPr>
              <a:t>、編撰注意事項</a:t>
            </a:r>
            <a:endParaRPr lang="zh-TW" altLang="en-US" dirty="0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3176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一、採購契約範本</a:t>
            </a:r>
            <a:endParaRPr lang="en-US" altLang="zh-TW" sz="4000" b="1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4"/>
            <a:ext cx="8388424" cy="454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76325" indent="-628650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機關與團體具有共識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確認最新版本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719138" indent="-271463" algn="just" hangingPunct="0">
              <a:lnSpc>
                <a:spcPts val="3500"/>
              </a:lnSpc>
              <a:defRPr/>
            </a:pPr>
            <a:endParaRPr lang="zh-TW" altLang="en-US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288032" y="908720"/>
            <a:ext cx="5292080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採用主管機關訂定合宜契約範本</a:t>
            </a:r>
          </a:p>
        </p:txBody>
      </p:sp>
      <p:sp>
        <p:nvSpPr>
          <p:cNvPr id="2" name="圓角矩形 15">
            <a:extLst>
              <a:ext uri="{FF2B5EF4-FFF2-40B4-BE49-F238E27FC236}">
                <a16:creationId xmlns:a16="http://schemas.microsoft.com/office/drawing/2014/main" xmlns="" id="{20477668-EDCE-5E16-02F6-4DEC19815E6E}"/>
              </a:ext>
            </a:extLst>
          </p:cNvPr>
          <p:cNvSpPr/>
          <p:nvPr/>
        </p:nvSpPr>
        <p:spPr>
          <a:xfrm>
            <a:off x="565732" y="1480738"/>
            <a:ext cx="6670564" cy="53644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一</a:t>
            </a:r>
            <a:r>
              <a:rPr lang="en-US" altLang="zh-TW" sz="2800" b="1" dirty="0" smtClean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)</a:t>
            </a:r>
            <a:r>
              <a:rPr lang="zh-TW" altLang="en-US" sz="2800" b="1" dirty="0" smtClean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各類</a:t>
            </a:r>
            <a:r>
              <a:rPr lang="zh-TW" altLang="en-US" sz="2800" b="1" dirty="0" smtClean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採購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契約範本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67E6FDD2-3266-2849-2051-3CEF23F1374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684" y="2968545"/>
            <a:ext cx="7940740" cy="233988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737FD98-FAA8-3405-5FDD-D96E1E332BD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4638" y="5121803"/>
            <a:ext cx="7948349" cy="12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4646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一、採購契約範本</a:t>
            </a:r>
            <a:endParaRPr lang="en-US" altLang="zh-TW" sz="4000" b="1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4"/>
            <a:ext cx="8388424" cy="350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通案性條款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indent="87313" algn="just" hangingPunct="0">
              <a:lnSpc>
                <a:spcPts val="3500"/>
              </a:lnSpc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　不隨意修改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indent="87313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indent="87313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indent="87313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indent="87313" algn="just" hangingPunct="0">
              <a:lnSpc>
                <a:spcPts val="24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719138" indent="-271463" algn="just" hangingPunct="0">
              <a:lnSpc>
                <a:spcPts val="3500"/>
              </a:lnSpc>
              <a:defRPr/>
            </a:pPr>
            <a:endParaRPr lang="zh-TW" altLang="en-US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288032" y="908720"/>
            <a:ext cx="5292080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採用主管機關訂定合宜契約範本</a:t>
            </a:r>
          </a:p>
        </p:txBody>
      </p:sp>
      <p:sp>
        <p:nvSpPr>
          <p:cNvPr id="3" name="圓角矩形 15">
            <a:extLst>
              <a:ext uri="{FF2B5EF4-FFF2-40B4-BE49-F238E27FC236}">
                <a16:creationId xmlns:a16="http://schemas.microsoft.com/office/drawing/2014/main" xmlns="" id="{A0DC85A3-B532-40C9-B6FC-9594C5E7380E}"/>
              </a:ext>
            </a:extLst>
          </p:cNvPr>
          <p:cNvSpPr/>
          <p:nvPr/>
        </p:nvSpPr>
        <p:spPr>
          <a:xfrm>
            <a:off x="613280" y="1525589"/>
            <a:ext cx="6670564" cy="53644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二</a:t>
            </a:r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不擅改條文內容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882245B0-B20E-ABD5-12C0-F17FBB650ED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9569" y="3140968"/>
            <a:ext cx="7514839" cy="198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5521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一、採購契約範本</a:t>
            </a:r>
            <a:endParaRPr lang="en-US" altLang="zh-TW" sz="4000" b="1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4"/>
            <a:ext cx="8388424" cy="275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特殊性條款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　依個案特性調整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719138" indent="-271463" algn="just" hangingPunct="0">
              <a:lnSpc>
                <a:spcPts val="3500"/>
              </a:lnSpc>
              <a:defRPr/>
            </a:pPr>
            <a:endParaRPr lang="zh-TW" altLang="en-US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288032" y="908720"/>
            <a:ext cx="5292080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採用主管機關訂定合宜契約範本</a:t>
            </a:r>
          </a:p>
        </p:txBody>
      </p:sp>
      <p:sp>
        <p:nvSpPr>
          <p:cNvPr id="3" name="圓角矩形 15">
            <a:extLst>
              <a:ext uri="{FF2B5EF4-FFF2-40B4-BE49-F238E27FC236}">
                <a16:creationId xmlns:a16="http://schemas.microsoft.com/office/drawing/2014/main" xmlns="" id="{A0DC85A3-B532-40C9-B6FC-9594C5E7380E}"/>
              </a:ext>
            </a:extLst>
          </p:cNvPr>
          <p:cNvSpPr/>
          <p:nvPr/>
        </p:nvSpPr>
        <p:spPr>
          <a:xfrm>
            <a:off x="613280" y="1525589"/>
            <a:ext cx="6670564" cy="53644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二</a:t>
            </a:r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不擅改條文內容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A2C5A539-3A34-304A-53F3-66BCE3F0969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548" y="3210767"/>
            <a:ext cx="7708622" cy="167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3933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二、履約工作內容</a:t>
            </a:r>
            <a:endParaRPr lang="en-US" altLang="zh-TW" sz="4000" b="1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4"/>
            <a:ext cx="8388424" cy="499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76325" indent="-628650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 smtClean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廠商</a:t>
            </a:r>
            <a:r>
              <a:rPr lang="zh-TW" altLang="en-US" sz="2700" b="1" dirty="0" smtClean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履約</a:t>
            </a: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工作具體特定明確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契約、實施計畫書明確填寫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機關交辦事項不明確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明確交辦工作列入履約標的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719138" indent="-271463" algn="just" hangingPunct="0">
              <a:lnSpc>
                <a:spcPts val="3500"/>
              </a:lnSpc>
              <a:defRPr/>
            </a:pPr>
            <a:endParaRPr lang="zh-TW" altLang="en-US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288032" y="908720"/>
            <a:ext cx="5292080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履約工作明確</a:t>
            </a:r>
          </a:p>
        </p:txBody>
      </p:sp>
      <p:sp>
        <p:nvSpPr>
          <p:cNvPr id="2" name="圓角矩形 15">
            <a:extLst>
              <a:ext uri="{FF2B5EF4-FFF2-40B4-BE49-F238E27FC236}">
                <a16:creationId xmlns:a16="http://schemas.microsoft.com/office/drawing/2014/main" xmlns="" id="{20477668-EDCE-5E16-02F6-4DEC19815E6E}"/>
              </a:ext>
            </a:extLst>
          </p:cNvPr>
          <p:cNvSpPr/>
          <p:nvPr/>
        </p:nvSpPr>
        <p:spPr>
          <a:xfrm>
            <a:off x="565732" y="1480738"/>
            <a:ext cx="6670564" cy="53644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一</a:t>
            </a:r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履約標的明確</a:t>
            </a:r>
          </a:p>
        </p:txBody>
      </p:sp>
      <p:sp>
        <p:nvSpPr>
          <p:cNvPr id="3" name="圓角矩形 15">
            <a:extLst>
              <a:ext uri="{FF2B5EF4-FFF2-40B4-BE49-F238E27FC236}">
                <a16:creationId xmlns:a16="http://schemas.microsoft.com/office/drawing/2014/main" xmlns="" id="{8C25A183-6B34-9A9B-D02D-E9B290E3CBC5}"/>
              </a:ext>
            </a:extLst>
          </p:cNvPr>
          <p:cNvSpPr/>
          <p:nvPr/>
        </p:nvSpPr>
        <p:spPr>
          <a:xfrm>
            <a:off x="565732" y="3717032"/>
            <a:ext cx="6670564" cy="53644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二</a:t>
            </a:r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機關交辦事項不納入</a:t>
            </a:r>
          </a:p>
        </p:txBody>
      </p:sp>
    </p:spTree>
    <p:extLst>
      <p:ext uri="{BB962C8B-B14F-4D97-AF65-F5344CB8AC3E}">
        <p14:creationId xmlns:p14="http://schemas.microsoft.com/office/powerpoint/2010/main" xmlns="" val="422714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二、履約工作內容</a:t>
            </a:r>
            <a:endParaRPr lang="en-US" altLang="zh-TW" sz="4000" b="1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4"/>
            <a:ext cx="8388424" cy="499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76325" indent="-628650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 smtClean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廠商</a:t>
            </a:r>
            <a:r>
              <a:rPr lang="zh-TW" altLang="en-US" sz="2700" b="1" dirty="0" smtClean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履約</a:t>
            </a: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人力、經驗限制明列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不限制，廠商自行調度，明確成果審認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是否給予改正、緩衝期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是否扣減部分費用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719138" indent="-271463" algn="just" hangingPunct="0">
              <a:lnSpc>
                <a:spcPts val="3500"/>
              </a:lnSpc>
              <a:defRPr/>
            </a:pPr>
            <a:endParaRPr lang="zh-TW" altLang="en-US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288032" y="908720"/>
            <a:ext cx="5292080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履約人力經驗約定</a:t>
            </a:r>
          </a:p>
        </p:txBody>
      </p:sp>
      <p:sp>
        <p:nvSpPr>
          <p:cNvPr id="2" name="圓角矩形 15">
            <a:extLst>
              <a:ext uri="{FF2B5EF4-FFF2-40B4-BE49-F238E27FC236}">
                <a16:creationId xmlns:a16="http://schemas.microsoft.com/office/drawing/2014/main" xmlns="" id="{20477668-EDCE-5E16-02F6-4DEC19815E6E}"/>
              </a:ext>
            </a:extLst>
          </p:cNvPr>
          <p:cNvSpPr/>
          <p:nvPr/>
        </p:nvSpPr>
        <p:spPr>
          <a:xfrm>
            <a:off x="565732" y="1480738"/>
            <a:ext cx="6670564" cy="53644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一</a:t>
            </a:r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履約人力經驗限制與否明確</a:t>
            </a:r>
          </a:p>
        </p:txBody>
      </p:sp>
      <p:sp>
        <p:nvSpPr>
          <p:cNvPr id="3" name="圓角矩形 15">
            <a:extLst>
              <a:ext uri="{FF2B5EF4-FFF2-40B4-BE49-F238E27FC236}">
                <a16:creationId xmlns:a16="http://schemas.microsoft.com/office/drawing/2014/main" xmlns="" id="{8C25A183-6B34-9A9B-D02D-E9B290E3CBC5}"/>
              </a:ext>
            </a:extLst>
          </p:cNvPr>
          <p:cNvSpPr/>
          <p:nvPr/>
        </p:nvSpPr>
        <p:spPr>
          <a:xfrm>
            <a:off x="565732" y="3717032"/>
            <a:ext cx="6670564" cy="53644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二</a:t>
            </a:r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人力、經驗不符，處置方式</a:t>
            </a:r>
          </a:p>
        </p:txBody>
      </p:sp>
    </p:spTree>
    <p:extLst>
      <p:ext uri="{BB962C8B-B14F-4D97-AF65-F5344CB8AC3E}">
        <p14:creationId xmlns:p14="http://schemas.microsoft.com/office/powerpoint/2010/main" xmlns="" val="261670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89"/>
          <p:cNvGrpSpPr/>
          <p:nvPr/>
        </p:nvGrpSpPr>
        <p:grpSpPr>
          <a:xfrm>
            <a:off x="0" y="4509120"/>
            <a:ext cx="9144000" cy="1674813"/>
            <a:chOff x="0" y="4111625"/>
            <a:chExt cx="9144000" cy="1674813"/>
          </a:xfrm>
        </p:grpSpPr>
        <p:sp>
          <p:nvSpPr>
            <p:cNvPr id="191" name="Freeform 249"/>
            <p:cNvSpPr>
              <a:spLocks/>
            </p:cNvSpPr>
            <p:nvPr/>
          </p:nvSpPr>
          <p:spPr bwMode="ltGray">
            <a:xfrm>
              <a:off x="0" y="4148138"/>
              <a:ext cx="9144000" cy="1638300"/>
            </a:xfrm>
            <a:custGeom>
              <a:avLst/>
              <a:gdLst>
                <a:gd name="T0" fmla="*/ 2147483647 w 4848"/>
                <a:gd name="T1" fmla="*/ 2147483647 h 432"/>
                <a:gd name="T2" fmla="*/ 0 w 4848"/>
                <a:gd name="T3" fmla="*/ 2147483647 h 432"/>
                <a:gd name="T4" fmla="*/ 0 w 4848"/>
                <a:gd name="T5" fmla="*/ 0 h 432"/>
                <a:gd name="T6" fmla="*/ 2147483647 w 4848"/>
                <a:gd name="T7" fmla="*/ 0 h 432"/>
                <a:gd name="T8" fmla="*/ 2147483647 w 4848"/>
                <a:gd name="T9" fmla="*/ 2147483647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48"/>
                <a:gd name="T16" fmla="*/ 0 h 432"/>
                <a:gd name="T17" fmla="*/ 4848 w 4848"/>
                <a:gd name="T18" fmla="*/ 432 h 4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48" h="432">
                  <a:moveTo>
                    <a:pt x="4848" y="432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4848" y="0"/>
                  </a:lnTo>
                  <a:lnTo>
                    <a:pt x="4848" y="432"/>
                  </a:lnTo>
                  <a:close/>
                </a:path>
              </a:pathLst>
            </a:custGeom>
            <a:solidFill>
              <a:srgbClr val="CCECFF"/>
            </a:solidFill>
            <a:ln w="9525">
              <a:solidFill>
                <a:srgbClr val="FF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3" name="Group 250"/>
            <p:cNvGrpSpPr>
              <a:grpSpLocks/>
            </p:cNvGrpSpPr>
            <p:nvPr/>
          </p:nvGrpSpPr>
          <p:grpSpPr bwMode="auto">
            <a:xfrm>
              <a:off x="539750" y="4111625"/>
              <a:ext cx="8216900" cy="1657350"/>
              <a:chOff x="333" y="-9"/>
              <a:chExt cx="5176" cy="1044"/>
            </a:xfrm>
          </p:grpSpPr>
          <p:sp>
            <p:nvSpPr>
              <p:cNvPr id="221" name="Freeform 251"/>
              <p:cNvSpPr>
                <a:spLocks/>
              </p:cNvSpPr>
              <p:nvPr/>
            </p:nvSpPr>
            <p:spPr bwMode="ltGray">
              <a:xfrm>
                <a:off x="3230" y="949"/>
                <a:ext cx="17" cy="20"/>
              </a:xfrm>
              <a:custGeom>
                <a:avLst/>
                <a:gdLst>
                  <a:gd name="T0" fmla="*/ 26 w 15"/>
                  <a:gd name="T1" fmla="*/ 3 h 23"/>
                  <a:gd name="T2" fmla="*/ 76 w 15"/>
                  <a:gd name="T3" fmla="*/ 3 h 23"/>
                  <a:gd name="T4" fmla="*/ 67 w 15"/>
                  <a:gd name="T5" fmla="*/ 3 h 23"/>
                  <a:gd name="T6" fmla="*/ 26 w 15"/>
                  <a:gd name="T7" fmla="*/ 3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23"/>
                  <a:gd name="T14" fmla="*/ 15 w 15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23">
                    <a:moveTo>
                      <a:pt x="5" y="11"/>
                    </a:moveTo>
                    <a:cubicBezTo>
                      <a:pt x="2" y="1"/>
                      <a:pt x="7" y="0"/>
                      <a:pt x="15" y="5"/>
                    </a:cubicBezTo>
                    <a:cubicBezTo>
                      <a:pt x="14" y="9"/>
                      <a:pt x="15" y="13"/>
                      <a:pt x="13" y="17"/>
                    </a:cubicBezTo>
                    <a:cubicBezTo>
                      <a:pt x="9" y="23"/>
                      <a:pt x="0" y="16"/>
                      <a:pt x="5" y="11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2" name="Freeform 252"/>
              <p:cNvSpPr>
                <a:spLocks/>
              </p:cNvSpPr>
              <p:nvPr/>
            </p:nvSpPr>
            <p:spPr bwMode="ltGray">
              <a:xfrm>
                <a:off x="3406" y="1015"/>
                <a:ext cx="21" cy="20"/>
              </a:xfrm>
              <a:custGeom>
                <a:avLst/>
                <a:gdLst>
                  <a:gd name="T0" fmla="*/ 3 w 20"/>
                  <a:gd name="T1" fmla="*/ 3 h 23"/>
                  <a:gd name="T2" fmla="*/ 24 w 20"/>
                  <a:gd name="T3" fmla="*/ 3 h 23"/>
                  <a:gd name="T4" fmla="*/ 7 w 20"/>
                  <a:gd name="T5" fmla="*/ 3 h 23"/>
                  <a:gd name="T6" fmla="*/ 3 w 20"/>
                  <a:gd name="T7" fmla="*/ 3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23"/>
                  <a:gd name="T14" fmla="*/ 20 w 20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23">
                    <a:moveTo>
                      <a:pt x="3" y="13"/>
                    </a:moveTo>
                    <a:cubicBezTo>
                      <a:pt x="0" y="5"/>
                      <a:pt x="2" y="0"/>
                      <a:pt x="11" y="3"/>
                    </a:cubicBezTo>
                    <a:cubicBezTo>
                      <a:pt x="16" y="10"/>
                      <a:pt x="20" y="23"/>
                      <a:pt x="7" y="19"/>
                    </a:cubicBezTo>
                    <a:cubicBezTo>
                      <a:pt x="6" y="17"/>
                      <a:pt x="3" y="13"/>
                      <a:pt x="3" y="13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3" name="Freeform 253"/>
              <p:cNvSpPr>
                <a:spLocks/>
              </p:cNvSpPr>
              <p:nvPr/>
            </p:nvSpPr>
            <p:spPr bwMode="ltGray">
              <a:xfrm>
                <a:off x="2909" y="908"/>
                <a:ext cx="31" cy="34"/>
              </a:xfrm>
              <a:custGeom>
                <a:avLst/>
                <a:gdLst>
                  <a:gd name="T0" fmla="*/ 29 w 30"/>
                  <a:gd name="T1" fmla="*/ 2 h 42"/>
                  <a:gd name="T2" fmla="*/ 8 w 30"/>
                  <a:gd name="T3" fmla="*/ 2 h 42"/>
                  <a:gd name="T4" fmla="*/ 0 w 30"/>
                  <a:gd name="T5" fmla="*/ 2 h 42"/>
                  <a:gd name="T6" fmla="*/ 29 w 30"/>
                  <a:gd name="T7" fmla="*/ 2 h 42"/>
                  <a:gd name="T8" fmla="*/ 43 w 30"/>
                  <a:gd name="T9" fmla="*/ 2 h 42"/>
                  <a:gd name="T10" fmla="*/ 41 w 30"/>
                  <a:gd name="T11" fmla="*/ 2 h 42"/>
                  <a:gd name="T12" fmla="*/ 29 w 30"/>
                  <a:gd name="T13" fmla="*/ 2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42"/>
                  <a:gd name="T23" fmla="*/ 30 w 30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42">
                    <a:moveTo>
                      <a:pt x="16" y="33"/>
                    </a:moveTo>
                    <a:cubicBezTo>
                      <a:pt x="3" y="20"/>
                      <a:pt x="15" y="34"/>
                      <a:pt x="8" y="21"/>
                    </a:cubicBezTo>
                    <a:cubicBezTo>
                      <a:pt x="6" y="17"/>
                      <a:pt x="0" y="9"/>
                      <a:pt x="0" y="9"/>
                    </a:cubicBezTo>
                    <a:cubicBezTo>
                      <a:pt x="5" y="1"/>
                      <a:pt x="7" y="0"/>
                      <a:pt x="16" y="3"/>
                    </a:cubicBezTo>
                    <a:cubicBezTo>
                      <a:pt x="25" y="16"/>
                      <a:pt x="10" y="16"/>
                      <a:pt x="30" y="23"/>
                    </a:cubicBezTo>
                    <a:cubicBezTo>
                      <a:pt x="29" y="26"/>
                      <a:pt x="30" y="29"/>
                      <a:pt x="28" y="31"/>
                    </a:cubicBezTo>
                    <a:cubicBezTo>
                      <a:pt x="15" y="42"/>
                      <a:pt x="16" y="38"/>
                      <a:pt x="16" y="33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4" name="Freeform 254"/>
              <p:cNvSpPr>
                <a:spLocks/>
              </p:cNvSpPr>
              <p:nvPr/>
            </p:nvSpPr>
            <p:spPr bwMode="ltGray">
              <a:xfrm>
                <a:off x="2551" y="940"/>
                <a:ext cx="25" cy="12"/>
              </a:xfrm>
              <a:custGeom>
                <a:avLst/>
                <a:gdLst>
                  <a:gd name="T0" fmla="*/ 15 w 25"/>
                  <a:gd name="T1" fmla="*/ 2 h 16"/>
                  <a:gd name="T2" fmla="*/ 3 w 25"/>
                  <a:gd name="T3" fmla="*/ 2 h 16"/>
                  <a:gd name="T4" fmla="*/ 15 w 25"/>
                  <a:gd name="T5" fmla="*/ 0 h 16"/>
                  <a:gd name="T6" fmla="*/ 15 w 25"/>
                  <a:gd name="T7" fmla="*/ 2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16"/>
                  <a:gd name="T14" fmla="*/ 25 w 25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16">
                    <a:moveTo>
                      <a:pt x="15" y="16"/>
                    </a:moveTo>
                    <a:cubicBezTo>
                      <a:pt x="10" y="15"/>
                      <a:pt x="0" y="12"/>
                      <a:pt x="3" y="8"/>
                    </a:cubicBezTo>
                    <a:cubicBezTo>
                      <a:pt x="6" y="4"/>
                      <a:pt x="15" y="0"/>
                      <a:pt x="15" y="0"/>
                    </a:cubicBezTo>
                    <a:cubicBezTo>
                      <a:pt x="17" y="3"/>
                      <a:pt x="25" y="16"/>
                      <a:pt x="15" y="16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5" name="Freeform 255"/>
              <p:cNvSpPr>
                <a:spLocks/>
              </p:cNvSpPr>
              <p:nvPr/>
            </p:nvSpPr>
            <p:spPr bwMode="ltGray">
              <a:xfrm>
                <a:off x="2443" y="954"/>
                <a:ext cx="65" cy="39"/>
              </a:xfrm>
              <a:custGeom>
                <a:avLst/>
                <a:gdLst>
                  <a:gd name="T0" fmla="*/ 14 w 65"/>
                  <a:gd name="T1" fmla="*/ 3 h 46"/>
                  <a:gd name="T2" fmla="*/ 30 w 65"/>
                  <a:gd name="T3" fmla="*/ 3 h 46"/>
                  <a:gd name="T4" fmla="*/ 42 w 65"/>
                  <a:gd name="T5" fmla="*/ 0 h 46"/>
                  <a:gd name="T6" fmla="*/ 58 w 65"/>
                  <a:gd name="T7" fmla="*/ 3 h 46"/>
                  <a:gd name="T8" fmla="*/ 32 w 65"/>
                  <a:gd name="T9" fmla="*/ 3 h 46"/>
                  <a:gd name="T10" fmla="*/ 12 w 65"/>
                  <a:gd name="T11" fmla="*/ 5 h 46"/>
                  <a:gd name="T12" fmla="*/ 8 w 65"/>
                  <a:gd name="T13" fmla="*/ 3 h 46"/>
                  <a:gd name="T14" fmla="*/ 12 w 65"/>
                  <a:gd name="T15" fmla="*/ 3 h 46"/>
                  <a:gd name="T16" fmla="*/ 14 w 65"/>
                  <a:gd name="T17" fmla="*/ 3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46"/>
                  <a:gd name="T29" fmla="*/ 65 w 65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46">
                    <a:moveTo>
                      <a:pt x="14" y="24"/>
                    </a:moveTo>
                    <a:cubicBezTo>
                      <a:pt x="18" y="13"/>
                      <a:pt x="16" y="9"/>
                      <a:pt x="30" y="4"/>
                    </a:cubicBezTo>
                    <a:cubicBezTo>
                      <a:pt x="34" y="3"/>
                      <a:pt x="42" y="0"/>
                      <a:pt x="42" y="0"/>
                    </a:cubicBezTo>
                    <a:cubicBezTo>
                      <a:pt x="50" y="1"/>
                      <a:pt x="65" y="0"/>
                      <a:pt x="58" y="12"/>
                    </a:cubicBezTo>
                    <a:cubicBezTo>
                      <a:pt x="53" y="21"/>
                      <a:pt x="40" y="21"/>
                      <a:pt x="32" y="26"/>
                    </a:cubicBezTo>
                    <a:cubicBezTo>
                      <a:pt x="26" y="35"/>
                      <a:pt x="23" y="42"/>
                      <a:pt x="12" y="46"/>
                    </a:cubicBezTo>
                    <a:cubicBezTo>
                      <a:pt x="0" y="42"/>
                      <a:pt x="5" y="30"/>
                      <a:pt x="8" y="20"/>
                    </a:cubicBezTo>
                    <a:cubicBezTo>
                      <a:pt x="9" y="18"/>
                      <a:pt x="10" y="13"/>
                      <a:pt x="12" y="14"/>
                    </a:cubicBezTo>
                    <a:cubicBezTo>
                      <a:pt x="15" y="16"/>
                      <a:pt x="13" y="21"/>
                      <a:pt x="14" y="24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6" name="Freeform 256"/>
              <p:cNvSpPr>
                <a:spLocks/>
              </p:cNvSpPr>
              <p:nvPr/>
            </p:nvSpPr>
            <p:spPr bwMode="ltGray">
              <a:xfrm>
                <a:off x="2375" y="952"/>
                <a:ext cx="68" cy="39"/>
              </a:xfrm>
              <a:custGeom>
                <a:avLst/>
                <a:gdLst>
                  <a:gd name="T0" fmla="*/ 0 w 69"/>
                  <a:gd name="T1" fmla="*/ 2 h 47"/>
                  <a:gd name="T2" fmla="*/ 18 w 69"/>
                  <a:gd name="T3" fmla="*/ 2 h 47"/>
                  <a:gd name="T4" fmla="*/ 39 w 69"/>
                  <a:gd name="T5" fmla="*/ 1 h 47"/>
                  <a:gd name="T6" fmla="*/ 51 w 69"/>
                  <a:gd name="T7" fmla="*/ 2 h 47"/>
                  <a:gd name="T8" fmla="*/ 37 w 69"/>
                  <a:gd name="T9" fmla="*/ 2 h 47"/>
                  <a:gd name="T10" fmla="*/ 28 w 69"/>
                  <a:gd name="T11" fmla="*/ 2 h 47"/>
                  <a:gd name="T12" fmla="*/ 22 w 69"/>
                  <a:gd name="T13" fmla="*/ 4 h 47"/>
                  <a:gd name="T14" fmla="*/ 16 w 69"/>
                  <a:gd name="T15" fmla="*/ 4 h 47"/>
                  <a:gd name="T16" fmla="*/ 12 w 69"/>
                  <a:gd name="T17" fmla="*/ 3 h 47"/>
                  <a:gd name="T18" fmla="*/ 0 w 69"/>
                  <a:gd name="T19" fmla="*/ 3 h 47"/>
                  <a:gd name="T20" fmla="*/ 0 w 69"/>
                  <a:gd name="T21" fmla="*/ 2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9"/>
                  <a:gd name="T34" fmla="*/ 0 h 47"/>
                  <a:gd name="T35" fmla="*/ 69 w 69"/>
                  <a:gd name="T36" fmla="*/ 47 h 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9" h="47">
                    <a:moveTo>
                      <a:pt x="0" y="31"/>
                    </a:moveTo>
                    <a:cubicBezTo>
                      <a:pt x="7" y="24"/>
                      <a:pt x="9" y="22"/>
                      <a:pt x="18" y="25"/>
                    </a:cubicBezTo>
                    <a:cubicBezTo>
                      <a:pt x="25" y="4"/>
                      <a:pt x="36" y="12"/>
                      <a:pt x="52" y="1"/>
                    </a:cubicBezTo>
                    <a:cubicBezTo>
                      <a:pt x="56" y="2"/>
                      <a:pt x="61" y="0"/>
                      <a:pt x="64" y="3"/>
                    </a:cubicBezTo>
                    <a:cubicBezTo>
                      <a:pt x="69" y="8"/>
                      <a:pt x="50" y="19"/>
                      <a:pt x="50" y="19"/>
                    </a:cubicBezTo>
                    <a:cubicBezTo>
                      <a:pt x="46" y="31"/>
                      <a:pt x="35" y="22"/>
                      <a:pt x="28" y="33"/>
                    </a:cubicBezTo>
                    <a:cubicBezTo>
                      <a:pt x="31" y="41"/>
                      <a:pt x="31" y="44"/>
                      <a:pt x="22" y="47"/>
                    </a:cubicBezTo>
                    <a:cubicBezTo>
                      <a:pt x="20" y="46"/>
                      <a:pt x="18" y="46"/>
                      <a:pt x="16" y="45"/>
                    </a:cubicBezTo>
                    <a:cubicBezTo>
                      <a:pt x="14" y="43"/>
                      <a:pt x="14" y="40"/>
                      <a:pt x="12" y="39"/>
                    </a:cubicBezTo>
                    <a:cubicBezTo>
                      <a:pt x="8" y="37"/>
                      <a:pt x="0" y="35"/>
                      <a:pt x="0" y="35"/>
                    </a:cubicBezTo>
                    <a:cubicBezTo>
                      <a:pt x="2" y="26"/>
                      <a:pt x="3" y="25"/>
                      <a:pt x="0" y="31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7" name="Freeform 257"/>
              <p:cNvSpPr>
                <a:spLocks/>
              </p:cNvSpPr>
              <p:nvPr/>
            </p:nvSpPr>
            <p:spPr bwMode="ltGray">
              <a:xfrm>
                <a:off x="2007" y="739"/>
                <a:ext cx="354" cy="228"/>
              </a:xfrm>
              <a:custGeom>
                <a:avLst/>
                <a:gdLst>
                  <a:gd name="T0" fmla="*/ 10 w 355"/>
                  <a:gd name="T1" fmla="*/ 2 h 277"/>
                  <a:gd name="T2" fmla="*/ 36 w 355"/>
                  <a:gd name="T3" fmla="*/ 2 h 277"/>
                  <a:gd name="T4" fmla="*/ 46 w 355"/>
                  <a:gd name="T5" fmla="*/ 2 h 277"/>
                  <a:gd name="T6" fmla="*/ 76 w 355"/>
                  <a:gd name="T7" fmla="*/ 4 h 277"/>
                  <a:gd name="T8" fmla="*/ 92 w 355"/>
                  <a:gd name="T9" fmla="*/ 6 h 277"/>
                  <a:gd name="T10" fmla="*/ 122 w 355"/>
                  <a:gd name="T11" fmla="*/ 8 h 277"/>
                  <a:gd name="T12" fmla="*/ 136 w 355"/>
                  <a:gd name="T13" fmla="*/ 10 h 277"/>
                  <a:gd name="T14" fmla="*/ 148 w 355"/>
                  <a:gd name="T15" fmla="*/ 11 h 277"/>
                  <a:gd name="T16" fmla="*/ 154 w 355"/>
                  <a:gd name="T17" fmla="*/ 12 h 277"/>
                  <a:gd name="T18" fmla="*/ 176 w 355"/>
                  <a:gd name="T19" fmla="*/ 12 h 277"/>
                  <a:gd name="T20" fmla="*/ 170 w 355"/>
                  <a:gd name="T21" fmla="*/ 16 h 277"/>
                  <a:gd name="T22" fmla="*/ 177 w 355"/>
                  <a:gd name="T23" fmla="*/ 17 h 277"/>
                  <a:gd name="T24" fmla="*/ 185 w 355"/>
                  <a:gd name="T25" fmla="*/ 18 h 277"/>
                  <a:gd name="T26" fmla="*/ 203 w 355"/>
                  <a:gd name="T27" fmla="*/ 18 h 277"/>
                  <a:gd name="T28" fmla="*/ 223 w 355"/>
                  <a:gd name="T29" fmla="*/ 20 h 277"/>
                  <a:gd name="T30" fmla="*/ 241 w 355"/>
                  <a:gd name="T31" fmla="*/ 19 h 277"/>
                  <a:gd name="T32" fmla="*/ 259 w 355"/>
                  <a:gd name="T33" fmla="*/ 20 h 277"/>
                  <a:gd name="T34" fmla="*/ 283 w 355"/>
                  <a:gd name="T35" fmla="*/ 21 h 277"/>
                  <a:gd name="T36" fmla="*/ 301 w 355"/>
                  <a:gd name="T37" fmla="*/ 21 h 277"/>
                  <a:gd name="T38" fmla="*/ 339 w 355"/>
                  <a:gd name="T39" fmla="*/ 21 h 277"/>
                  <a:gd name="T40" fmla="*/ 329 w 355"/>
                  <a:gd name="T41" fmla="*/ 22 h 277"/>
                  <a:gd name="T42" fmla="*/ 309 w 355"/>
                  <a:gd name="T43" fmla="*/ 21 h 277"/>
                  <a:gd name="T44" fmla="*/ 287 w 355"/>
                  <a:gd name="T45" fmla="*/ 21 h 277"/>
                  <a:gd name="T46" fmla="*/ 275 w 355"/>
                  <a:gd name="T47" fmla="*/ 21 h 277"/>
                  <a:gd name="T48" fmla="*/ 239 w 355"/>
                  <a:gd name="T49" fmla="*/ 21 h 277"/>
                  <a:gd name="T50" fmla="*/ 221 w 355"/>
                  <a:gd name="T51" fmla="*/ 21 h 277"/>
                  <a:gd name="T52" fmla="*/ 172 w 355"/>
                  <a:gd name="T53" fmla="*/ 20 h 277"/>
                  <a:gd name="T54" fmla="*/ 160 w 355"/>
                  <a:gd name="T55" fmla="*/ 17 h 277"/>
                  <a:gd name="T56" fmla="*/ 126 w 355"/>
                  <a:gd name="T57" fmla="*/ 16 h 277"/>
                  <a:gd name="T58" fmla="*/ 108 w 355"/>
                  <a:gd name="T59" fmla="*/ 15 h 277"/>
                  <a:gd name="T60" fmla="*/ 94 w 355"/>
                  <a:gd name="T61" fmla="*/ 12 h 277"/>
                  <a:gd name="T62" fmla="*/ 68 w 355"/>
                  <a:gd name="T63" fmla="*/ 8 h 277"/>
                  <a:gd name="T64" fmla="*/ 64 w 355"/>
                  <a:gd name="T65" fmla="*/ 8 h 277"/>
                  <a:gd name="T66" fmla="*/ 58 w 355"/>
                  <a:gd name="T67" fmla="*/ 8 h 277"/>
                  <a:gd name="T68" fmla="*/ 54 w 355"/>
                  <a:gd name="T69" fmla="*/ 7 h 277"/>
                  <a:gd name="T70" fmla="*/ 38 w 355"/>
                  <a:gd name="T71" fmla="*/ 5 h 277"/>
                  <a:gd name="T72" fmla="*/ 20 w 355"/>
                  <a:gd name="T73" fmla="*/ 3 h 277"/>
                  <a:gd name="T74" fmla="*/ 4 w 355"/>
                  <a:gd name="T75" fmla="*/ 2 h 277"/>
                  <a:gd name="T76" fmla="*/ 10 w 355"/>
                  <a:gd name="T77" fmla="*/ 2 h 277"/>
                  <a:gd name="T78" fmla="*/ 10 w 355"/>
                  <a:gd name="T79" fmla="*/ 2 h 27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55"/>
                  <a:gd name="T121" fmla="*/ 0 h 277"/>
                  <a:gd name="T122" fmla="*/ 355 w 355"/>
                  <a:gd name="T123" fmla="*/ 277 h 27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55" h="277">
                    <a:moveTo>
                      <a:pt x="10" y="4"/>
                    </a:moveTo>
                    <a:cubicBezTo>
                      <a:pt x="22" y="0"/>
                      <a:pt x="24" y="14"/>
                      <a:pt x="36" y="18"/>
                    </a:cubicBezTo>
                    <a:cubicBezTo>
                      <a:pt x="37" y="19"/>
                      <a:pt x="45" y="29"/>
                      <a:pt x="46" y="30"/>
                    </a:cubicBezTo>
                    <a:cubicBezTo>
                      <a:pt x="56" y="40"/>
                      <a:pt x="67" y="38"/>
                      <a:pt x="76" y="52"/>
                    </a:cubicBezTo>
                    <a:cubicBezTo>
                      <a:pt x="80" y="58"/>
                      <a:pt x="92" y="66"/>
                      <a:pt x="92" y="66"/>
                    </a:cubicBezTo>
                    <a:cubicBezTo>
                      <a:pt x="96" y="79"/>
                      <a:pt x="112" y="88"/>
                      <a:pt x="122" y="98"/>
                    </a:cubicBezTo>
                    <a:cubicBezTo>
                      <a:pt x="124" y="105"/>
                      <a:pt x="130" y="124"/>
                      <a:pt x="136" y="128"/>
                    </a:cubicBezTo>
                    <a:cubicBezTo>
                      <a:pt x="140" y="130"/>
                      <a:pt x="148" y="132"/>
                      <a:pt x="148" y="132"/>
                    </a:cubicBezTo>
                    <a:cubicBezTo>
                      <a:pt x="150" y="138"/>
                      <a:pt x="154" y="150"/>
                      <a:pt x="154" y="150"/>
                    </a:cubicBezTo>
                    <a:cubicBezTo>
                      <a:pt x="161" y="139"/>
                      <a:pt x="168" y="144"/>
                      <a:pt x="176" y="152"/>
                    </a:cubicBezTo>
                    <a:cubicBezTo>
                      <a:pt x="174" y="167"/>
                      <a:pt x="173" y="181"/>
                      <a:pt x="170" y="196"/>
                    </a:cubicBezTo>
                    <a:cubicBezTo>
                      <a:pt x="171" y="202"/>
                      <a:pt x="174" y="220"/>
                      <a:pt x="180" y="224"/>
                    </a:cubicBezTo>
                    <a:cubicBezTo>
                      <a:pt x="185" y="228"/>
                      <a:pt x="193" y="228"/>
                      <a:pt x="198" y="232"/>
                    </a:cubicBezTo>
                    <a:cubicBezTo>
                      <a:pt x="204" y="230"/>
                      <a:pt x="216" y="234"/>
                      <a:pt x="216" y="234"/>
                    </a:cubicBezTo>
                    <a:cubicBezTo>
                      <a:pt x="223" y="241"/>
                      <a:pt x="225" y="245"/>
                      <a:pt x="236" y="242"/>
                    </a:cubicBezTo>
                    <a:cubicBezTo>
                      <a:pt x="242" y="240"/>
                      <a:pt x="254" y="236"/>
                      <a:pt x="254" y="236"/>
                    </a:cubicBezTo>
                    <a:cubicBezTo>
                      <a:pt x="260" y="240"/>
                      <a:pt x="265" y="246"/>
                      <a:pt x="272" y="248"/>
                    </a:cubicBezTo>
                    <a:cubicBezTo>
                      <a:pt x="277" y="250"/>
                      <a:pt x="291" y="252"/>
                      <a:pt x="296" y="256"/>
                    </a:cubicBezTo>
                    <a:cubicBezTo>
                      <a:pt x="301" y="260"/>
                      <a:pt x="314" y="264"/>
                      <a:pt x="314" y="264"/>
                    </a:cubicBezTo>
                    <a:cubicBezTo>
                      <a:pt x="330" y="263"/>
                      <a:pt x="338" y="261"/>
                      <a:pt x="352" y="266"/>
                    </a:cubicBezTo>
                    <a:cubicBezTo>
                      <a:pt x="355" y="275"/>
                      <a:pt x="350" y="277"/>
                      <a:pt x="342" y="274"/>
                    </a:cubicBezTo>
                    <a:cubicBezTo>
                      <a:pt x="336" y="276"/>
                      <a:pt x="322" y="272"/>
                      <a:pt x="322" y="272"/>
                    </a:cubicBezTo>
                    <a:cubicBezTo>
                      <a:pt x="314" y="275"/>
                      <a:pt x="308" y="272"/>
                      <a:pt x="300" y="270"/>
                    </a:cubicBezTo>
                    <a:cubicBezTo>
                      <a:pt x="296" y="269"/>
                      <a:pt x="288" y="266"/>
                      <a:pt x="288" y="266"/>
                    </a:cubicBezTo>
                    <a:cubicBezTo>
                      <a:pt x="276" y="270"/>
                      <a:pt x="264" y="266"/>
                      <a:pt x="252" y="264"/>
                    </a:cubicBezTo>
                    <a:cubicBezTo>
                      <a:pt x="245" y="259"/>
                      <a:pt x="242" y="257"/>
                      <a:pt x="234" y="260"/>
                    </a:cubicBezTo>
                    <a:cubicBezTo>
                      <a:pt x="211" y="252"/>
                      <a:pt x="192" y="256"/>
                      <a:pt x="172" y="242"/>
                    </a:cubicBezTo>
                    <a:cubicBezTo>
                      <a:pt x="165" y="231"/>
                      <a:pt x="176" y="221"/>
                      <a:pt x="160" y="216"/>
                    </a:cubicBezTo>
                    <a:cubicBezTo>
                      <a:pt x="154" y="233"/>
                      <a:pt x="136" y="203"/>
                      <a:pt x="126" y="200"/>
                    </a:cubicBezTo>
                    <a:cubicBezTo>
                      <a:pt x="120" y="196"/>
                      <a:pt x="114" y="190"/>
                      <a:pt x="108" y="186"/>
                    </a:cubicBezTo>
                    <a:cubicBezTo>
                      <a:pt x="104" y="175"/>
                      <a:pt x="104" y="165"/>
                      <a:pt x="94" y="158"/>
                    </a:cubicBezTo>
                    <a:cubicBezTo>
                      <a:pt x="83" y="142"/>
                      <a:pt x="85" y="119"/>
                      <a:pt x="68" y="108"/>
                    </a:cubicBezTo>
                    <a:cubicBezTo>
                      <a:pt x="67" y="106"/>
                      <a:pt x="66" y="104"/>
                      <a:pt x="64" y="102"/>
                    </a:cubicBezTo>
                    <a:cubicBezTo>
                      <a:pt x="62" y="101"/>
                      <a:pt x="59" y="102"/>
                      <a:pt x="58" y="100"/>
                    </a:cubicBezTo>
                    <a:cubicBezTo>
                      <a:pt x="56" y="97"/>
                      <a:pt x="54" y="88"/>
                      <a:pt x="54" y="88"/>
                    </a:cubicBezTo>
                    <a:cubicBezTo>
                      <a:pt x="59" y="73"/>
                      <a:pt x="52" y="61"/>
                      <a:pt x="38" y="58"/>
                    </a:cubicBezTo>
                    <a:cubicBezTo>
                      <a:pt x="32" y="49"/>
                      <a:pt x="31" y="44"/>
                      <a:pt x="20" y="40"/>
                    </a:cubicBezTo>
                    <a:cubicBezTo>
                      <a:pt x="16" y="27"/>
                      <a:pt x="16" y="26"/>
                      <a:pt x="4" y="22"/>
                    </a:cubicBezTo>
                    <a:cubicBezTo>
                      <a:pt x="1" y="13"/>
                      <a:pt x="0" y="5"/>
                      <a:pt x="10" y="2"/>
                    </a:cubicBezTo>
                    <a:cubicBezTo>
                      <a:pt x="18" y="5"/>
                      <a:pt x="18" y="4"/>
                      <a:pt x="10" y="4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8" name="Freeform 258"/>
              <p:cNvSpPr>
                <a:spLocks/>
              </p:cNvSpPr>
              <p:nvPr/>
            </p:nvSpPr>
            <p:spPr bwMode="ltGray">
              <a:xfrm>
                <a:off x="2222" y="724"/>
                <a:ext cx="157" cy="167"/>
              </a:xfrm>
              <a:custGeom>
                <a:avLst/>
                <a:gdLst>
                  <a:gd name="T0" fmla="*/ 54 w 156"/>
                  <a:gd name="T1" fmla="*/ 4 h 206"/>
                  <a:gd name="T2" fmla="*/ 66 w 156"/>
                  <a:gd name="T3" fmla="*/ 4 h 206"/>
                  <a:gd name="T4" fmla="*/ 68 w 156"/>
                  <a:gd name="T5" fmla="*/ 3 h 206"/>
                  <a:gd name="T6" fmla="*/ 93 w 156"/>
                  <a:gd name="T7" fmla="*/ 2 h 206"/>
                  <a:gd name="T8" fmla="*/ 119 w 156"/>
                  <a:gd name="T9" fmla="*/ 2 h 206"/>
                  <a:gd name="T10" fmla="*/ 125 w 156"/>
                  <a:gd name="T11" fmla="*/ 2 h 206"/>
                  <a:gd name="T12" fmla="*/ 137 w 156"/>
                  <a:gd name="T13" fmla="*/ 0 h 206"/>
                  <a:gd name="T14" fmla="*/ 163 w 156"/>
                  <a:gd name="T15" fmla="*/ 2 h 206"/>
                  <a:gd name="T16" fmla="*/ 159 w 156"/>
                  <a:gd name="T17" fmla="*/ 2 h 206"/>
                  <a:gd name="T18" fmla="*/ 139 w 156"/>
                  <a:gd name="T19" fmla="*/ 4 h 206"/>
                  <a:gd name="T20" fmla="*/ 145 w 156"/>
                  <a:gd name="T21" fmla="*/ 6 h 206"/>
                  <a:gd name="T22" fmla="*/ 155 w 156"/>
                  <a:gd name="T23" fmla="*/ 7 h 206"/>
                  <a:gd name="T24" fmla="*/ 159 w 156"/>
                  <a:gd name="T25" fmla="*/ 8 h 206"/>
                  <a:gd name="T26" fmla="*/ 141 w 156"/>
                  <a:gd name="T27" fmla="*/ 8 h 206"/>
                  <a:gd name="T28" fmla="*/ 129 w 156"/>
                  <a:gd name="T29" fmla="*/ 10 h 206"/>
                  <a:gd name="T30" fmla="*/ 117 w 156"/>
                  <a:gd name="T31" fmla="*/ 10 h 206"/>
                  <a:gd name="T32" fmla="*/ 113 w 156"/>
                  <a:gd name="T33" fmla="*/ 12 h 206"/>
                  <a:gd name="T34" fmla="*/ 101 w 156"/>
                  <a:gd name="T35" fmla="*/ 13 h 206"/>
                  <a:gd name="T36" fmla="*/ 95 w 156"/>
                  <a:gd name="T37" fmla="*/ 13 h 206"/>
                  <a:gd name="T38" fmla="*/ 76 w 156"/>
                  <a:gd name="T39" fmla="*/ 13 h 206"/>
                  <a:gd name="T40" fmla="*/ 72 w 156"/>
                  <a:gd name="T41" fmla="*/ 12 h 206"/>
                  <a:gd name="T42" fmla="*/ 60 w 156"/>
                  <a:gd name="T43" fmla="*/ 12 h 206"/>
                  <a:gd name="T44" fmla="*/ 42 w 156"/>
                  <a:gd name="T45" fmla="*/ 12 h 206"/>
                  <a:gd name="T46" fmla="*/ 28 w 156"/>
                  <a:gd name="T47" fmla="*/ 12 h 206"/>
                  <a:gd name="T48" fmla="*/ 10 w 156"/>
                  <a:gd name="T49" fmla="*/ 10 h 206"/>
                  <a:gd name="T50" fmla="*/ 4 w 156"/>
                  <a:gd name="T51" fmla="*/ 8 h 206"/>
                  <a:gd name="T52" fmla="*/ 0 w 156"/>
                  <a:gd name="T53" fmla="*/ 8 h 206"/>
                  <a:gd name="T54" fmla="*/ 20 w 156"/>
                  <a:gd name="T55" fmla="*/ 6 h 206"/>
                  <a:gd name="T56" fmla="*/ 32 w 156"/>
                  <a:gd name="T57" fmla="*/ 6 h 206"/>
                  <a:gd name="T58" fmla="*/ 34 w 156"/>
                  <a:gd name="T59" fmla="*/ 5 h 206"/>
                  <a:gd name="T60" fmla="*/ 52 w 156"/>
                  <a:gd name="T61" fmla="*/ 4 h 206"/>
                  <a:gd name="T62" fmla="*/ 54 w 156"/>
                  <a:gd name="T63" fmla="*/ 4 h 20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6"/>
                  <a:gd name="T97" fmla="*/ 0 h 206"/>
                  <a:gd name="T98" fmla="*/ 156 w 156"/>
                  <a:gd name="T99" fmla="*/ 206 h 20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6" h="206">
                    <a:moveTo>
                      <a:pt x="54" y="66"/>
                    </a:moveTo>
                    <a:cubicBezTo>
                      <a:pt x="58" y="63"/>
                      <a:pt x="64" y="63"/>
                      <a:pt x="66" y="58"/>
                    </a:cubicBezTo>
                    <a:cubicBezTo>
                      <a:pt x="67" y="56"/>
                      <a:pt x="67" y="53"/>
                      <a:pt x="68" y="52"/>
                    </a:cubicBezTo>
                    <a:cubicBezTo>
                      <a:pt x="71" y="49"/>
                      <a:pt x="80" y="44"/>
                      <a:pt x="80" y="44"/>
                    </a:cubicBezTo>
                    <a:cubicBezTo>
                      <a:pt x="113" y="55"/>
                      <a:pt x="85" y="29"/>
                      <a:pt x="106" y="22"/>
                    </a:cubicBezTo>
                    <a:cubicBezTo>
                      <a:pt x="110" y="17"/>
                      <a:pt x="108" y="9"/>
                      <a:pt x="112" y="4"/>
                    </a:cubicBezTo>
                    <a:cubicBezTo>
                      <a:pt x="115" y="1"/>
                      <a:pt x="124" y="0"/>
                      <a:pt x="124" y="0"/>
                    </a:cubicBezTo>
                    <a:cubicBezTo>
                      <a:pt x="138" y="14"/>
                      <a:pt x="126" y="23"/>
                      <a:pt x="150" y="28"/>
                    </a:cubicBezTo>
                    <a:cubicBezTo>
                      <a:pt x="156" y="36"/>
                      <a:pt x="154" y="39"/>
                      <a:pt x="146" y="44"/>
                    </a:cubicBezTo>
                    <a:cubicBezTo>
                      <a:pt x="141" y="52"/>
                      <a:pt x="135" y="61"/>
                      <a:pt x="126" y="64"/>
                    </a:cubicBezTo>
                    <a:cubicBezTo>
                      <a:pt x="118" y="75"/>
                      <a:pt x="128" y="83"/>
                      <a:pt x="132" y="94"/>
                    </a:cubicBezTo>
                    <a:cubicBezTo>
                      <a:pt x="129" y="103"/>
                      <a:pt x="135" y="105"/>
                      <a:pt x="142" y="110"/>
                    </a:cubicBezTo>
                    <a:cubicBezTo>
                      <a:pt x="145" y="119"/>
                      <a:pt x="141" y="120"/>
                      <a:pt x="146" y="128"/>
                    </a:cubicBezTo>
                    <a:cubicBezTo>
                      <a:pt x="142" y="139"/>
                      <a:pt x="135" y="133"/>
                      <a:pt x="128" y="128"/>
                    </a:cubicBezTo>
                    <a:cubicBezTo>
                      <a:pt x="116" y="132"/>
                      <a:pt x="122" y="136"/>
                      <a:pt x="116" y="146"/>
                    </a:cubicBezTo>
                    <a:cubicBezTo>
                      <a:pt x="113" y="151"/>
                      <a:pt x="108" y="152"/>
                      <a:pt x="104" y="156"/>
                    </a:cubicBezTo>
                    <a:cubicBezTo>
                      <a:pt x="107" y="167"/>
                      <a:pt x="112" y="191"/>
                      <a:pt x="100" y="198"/>
                    </a:cubicBezTo>
                    <a:cubicBezTo>
                      <a:pt x="96" y="200"/>
                      <a:pt x="92" y="200"/>
                      <a:pt x="88" y="202"/>
                    </a:cubicBezTo>
                    <a:cubicBezTo>
                      <a:pt x="86" y="203"/>
                      <a:pt x="84" y="205"/>
                      <a:pt x="82" y="206"/>
                    </a:cubicBezTo>
                    <a:cubicBezTo>
                      <a:pt x="80" y="205"/>
                      <a:pt x="77" y="204"/>
                      <a:pt x="76" y="202"/>
                    </a:cubicBezTo>
                    <a:cubicBezTo>
                      <a:pt x="74" y="198"/>
                      <a:pt x="76" y="191"/>
                      <a:pt x="72" y="190"/>
                    </a:cubicBezTo>
                    <a:cubicBezTo>
                      <a:pt x="68" y="189"/>
                      <a:pt x="60" y="186"/>
                      <a:pt x="60" y="186"/>
                    </a:cubicBezTo>
                    <a:cubicBezTo>
                      <a:pt x="53" y="188"/>
                      <a:pt x="49" y="192"/>
                      <a:pt x="42" y="194"/>
                    </a:cubicBezTo>
                    <a:cubicBezTo>
                      <a:pt x="34" y="189"/>
                      <a:pt x="37" y="183"/>
                      <a:pt x="28" y="186"/>
                    </a:cubicBezTo>
                    <a:cubicBezTo>
                      <a:pt x="12" y="181"/>
                      <a:pt x="19" y="161"/>
                      <a:pt x="10" y="148"/>
                    </a:cubicBezTo>
                    <a:cubicBezTo>
                      <a:pt x="5" y="121"/>
                      <a:pt x="11" y="147"/>
                      <a:pt x="4" y="130"/>
                    </a:cubicBezTo>
                    <a:cubicBezTo>
                      <a:pt x="2" y="126"/>
                      <a:pt x="0" y="118"/>
                      <a:pt x="0" y="118"/>
                    </a:cubicBezTo>
                    <a:cubicBezTo>
                      <a:pt x="2" y="95"/>
                      <a:pt x="0" y="83"/>
                      <a:pt x="20" y="96"/>
                    </a:cubicBezTo>
                    <a:cubicBezTo>
                      <a:pt x="23" y="105"/>
                      <a:pt x="23" y="110"/>
                      <a:pt x="32" y="104"/>
                    </a:cubicBezTo>
                    <a:cubicBezTo>
                      <a:pt x="35" y="95"/>
                      <a:pt x="29" y="88"/>
                      <a:pt x="34" y="80"/>
                    </a:cubicBezTo>
                    <a:cubicBezTo>
                      <a:pt x="36" y="76"/>
                      <a:pt x="48" y="73"/>
                      <a:pt x="52" y="70"/>
                    </a:cubicBezTo>
                    <a:cubicBezTo>
                      <a:pt x="57" y="63"/>
                      <a:pt x="58" y="62"/>
                      <a:pt x="54" y="66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9" name="Freeform 259"/>
              <p:cNvSpPr>
                <a:spLocks/>
              </p:cNvSpPr>
              <p:nvPr/>
            </p:nvSpPr>
            <p:spPr bwMode="ltGray">
              <a:xfrm>
                <a:off x="2375" y="800"/>
                <a:ext cx="110" cy="32"/>
              </a:xfrm>
              <a:custGeom>
                <a:avLst/>
                <a:gdLst>
                  <a:gd name="T0" fmla="*/ 4 w 109"/>
                  <a:gd name="T1" fmla="*/ 3 h 38"/>
                  <a:gd name="T2" fmla="*/ 18 w 109"/>
                  <a:gd name="T3" fmla="*/ 3 h 38"/>
                  <a:gd name="T4" fmla="*/ 46 w 109"/>
                  <a:gd name="T5" fmla="*/ 3 h 38"/>
                  <a:gd name="T6" fmla="*/ 85 w 109"/>
                  <a:gd name="T7" fmla="*/ 3 h 38"/>
                  <a:gd name="T8" fmla="*/ 103 w 109"/>
                  <a:gd name="T9" fmla="*/ 0 h 38"/>
                  <a:gd name="T10" fmla="*/ 89 w 109"/>
                  <a:gd name="T11" fmla="*/ 3 h 38"/>
                  <a:gd name="T12" fmla="*/ 73 w 109"/>
                  <a:gd name="T13" fmla="*/ 4 h 38"/>
                  <a:gd name="T14" fmla="*/ 42 w 109"/>
                  <a:gd name="T15" fmla="*/ 3 h 38"/>
                  <a:gd name="T16" fmla="*/ 14 w 109"/>
                  <a:gd name="T17" fmla="*/ 3 h 38"/>
                  <a:gd name="T18" fmla="*/ 4 w 109"/>
                  <a:gd name="T19" fmla="*/ 3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9"/>
                  <a:gd name="T31" fmla="*/ 0 h 38"/>
                  <a:gd name="T32" fmla="*/ 109 w 109"/>
                  <a:gd name="T33" fmla="*/ 38 h 3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9" h="38">
                    <a:moveTo>
                      <a:pt x="4" y="32"/>
                    </a:moveTo>
                    <a:cubicBezTo>
                      <a:pt x="7" y="22"/>
                      <a:pt x="7" y="14"/>
                      <a:pt x="18" y="10"/>
                    </a:cubicBezTo>
                    <a:cubicBezTo>
                      <a:pt x="28" y="12"/>
                      <a:pt x="37" y="14"/>
                      <a:pt x="46" y="20"/>
                    </a:cubicBezTo>
                    <a:cubicBezTo>
                      <a:pt x="62" y="15"/>
                      <a:pt x="54" y="17"/>
                      <a:pt x="72" y="14"/>
                    </a:cubicBezTo>
                    <a:cubicBezTo>
                      <a:pt x="77" y="9"/>
                      <a:pt x="90" y="0"/>
                      <a:pt x="90" y="0"/>
                    </a:cubicBezTo>
                    <a:cubicBezTo>
                      <a:pt x="109" y="6"/>
                      <a:pt x="85" y="23"/>
                      <a:pt x="76" y="26"/>
                    </a:cubicBezTo>
                    <a:cubicBezTo>
                      <a:pt x="71" y="33"/>
                      <a:pt x="68" y="35"/>
                      <a:pt x="60" y="38"/>
                    </a:cubicBezTo>
                    <a:cubicBezTo>
                      <a:pt x="54" y="36"/>
                      <a:pt x="42" y="32"/>
                      <a:pt x="42" y="32"/>
                    </a:cubicBezTo>
                    <a:cubicBezTo>
                      <a:pt x="33" y="23"/>
                      <a:pt x="26" y="26"/>
                      <a:pt x="14" y="30"/>
                    </a:cubicBezTo>
                    <a:cubicBezTo>
                      <a:pt x="1" y="28"/>
                      <a:pt x="0" y="24"/>
                      <a:pt x="4" y="32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0" name="Freeform 260"/>
              <p:cNvSpPr>
                <a:spLocks/>
              </p:cNvSpPr>
              <p:nvPr/>
            </p:nvSpPr>
            <p:spPr bwMode="ltGray">
              <a:xfrm>
                <a:off x="2370" y="839"/>
                <a:ext cx="75" cy="84"/>
              </a:xfrm>
              <a:custGeom>
                <a:avLst/>
                <a:gdLst>
                  <a:gd name="T0" fmla="*/ 8 w 76"/>
                  <a:gd name="T1" fmla="*/ 2 h 104"/>
                  <a:gd name="T2" fmla="*/ 18 w 76"/>
                  <a:gd name="T3" fmla="*/ 0 h 104"/>
                  <a:gd name="T4" fmla="*/ 34 w 76"/>
                  <a:gd name="T5" fmla="*/ 2 h 104"/>
                  <a:gd name="T6" fmla="*/ 49 w 76"/>
                  <a:gd name="T7" fmla="*/ 2 h 104"/>
                  <a:gd name="T8" fmla="*/ 38 w 76"/>
                  <a:gd name="T9" fmla="*/ 2 h 104"/>
                  <a:gd name="T10" fmla="*/ 41 w 76"/>
                  <a:gd name="T11" fmla="*/ 3 h 104"/>
                  <a:gd name="T12" fmla="*/ 45 w 76"/>
                  <a:gd name="T13" fmla="*/ 4 h 104"/>
                  <a:gd name="T14" fmla="*/ 38 w 76"/>
                  <a:gd name="T15" fmla="*/ 5 h 104"/>
                  <a:gd name="T16" fmla="*/ 34 w 76"/>
                  <a:gd name="T17" fmla="*/ 4 h 104"/>
                  <a:gd name="T18" fmla="*/ 22 w 76"/>
                  <a:gd name="T19" fmla="*/ 3 h 104"/>
                  <a:gd name="T20" fmla="*/ 28 w 76"/>
                  <a:gd name="T21" fmla="*/ 4 h 104"/>
                  <a:gd name="T22" fmla="*/ 30 w 76"/>
                  <a:gd name="T23" fmla="*/ 5 h 104"/>
                  <a:gd name="T24" fmla="*/ 20 w 76"/>
                  <a:gd name="T25" fmla="*/ 6 h 104"/>
                  <a:gd name="T26" fmla="*/ 12 w 76"/>
                  <a:gd name="T27" fmla="*/ 6 h 104"/>
                  <a:gd name="T28" fmla="*/ 8 w 76"/>
                  <a:gd name="T29" fmla="*/ 6 h 104"/>
                  <a:gd name="T30" fmla="*/ 0 w 76"/>
                  <a:gd name="T31" fmla="*/ 3 h 104"/>
                  <a:gd name="T32" fmla="*/ 2 w 76"/>
                  <a:gd name="T33" fmla="*/ 2 h 104"/>
                  <a:gd name="T34" fmla="*/ 8 w 76"/>
                  <a:gd name="T35" fmla="*/ 2 h 10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6"/>
                  <a:gd name="T55" fmla="*/ 0 h 104"/>
                  <a:gd name="T56" fmla="*/ 76 w 76"/>
                  <a:gd name="T57" fmla="*/ 104 h 10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6" h="104">
                    <a:moveTo>
                      <a:pt x="8" y="18"/>
                    </a:moveTo>
                    <a:cubicBezTo>
                      <a:pt x="10" y="8"/>
                      <a:pt x="9" y="3"/>
                      <a:pt x="18" y="0"/>
                    </a:cubicBezTo>
                    <a:cubicBezTo>
                      <a:pt x="28" y="3"/>
                      <a:pt x="25" y="12"/>
                      <a:pt x="34" y="18"/>
                    </a:cubicBezTo>
                    <a:cubicBezTo>
                      <a:pt x="46" y="16"/>
                      <a:pt x="51" y="8"/>
                      <a:pt x="62" y="4"/>
                    </a:cubicBezTo>
                    <a:cubicBezTo>
                      <a:pt x="76" y="9"/>
                      <a:pt x="56" y="31"/>
                      <a:pt x="46" y="34"/>
                    </a:cubicBezTo>
                    <a:cubicBezTo>
                      <a:pt x="51" y="56"/>
                      <a:pt x="43" y="29"/>
                      <a:pt x="54" y="48"/>
                    </a:cubicBezTo>
                    <a:cubicBezTo>
                      <a:pt x="56" y="52"/>
                      <a:pt x="58" y="60"/>
                      <a:pt x="58" y="60"/>
                    </a:cubicBezTo>
                    <a:cubicBezTo>
                      <a:pt x="55" y="68"/>
                      <a:pt x="54" y="71"/>
                      <a:pt x="46" y="74"/>
                    </a:cubicBezTo>
                    <a:cubicBezTo>
                      <a:pt x="38" y="71"/>
                      <a:pt x="37" y="68"/>
                      <a:pt x="34" y="60"/>
                    </a:cubicBezTo>
                    <a:cubicBezTo>
                      <a:pt x="33" y="50"/>
                      <a:pt x="32" y="33"/>
                      <a:pt x="22" y="48"/>
                    </a:cubicBezTo>
                    <a:cubicBezTo>
                      <a:pt x="25" y="60"/>
                      <a:pt x="23" y="53"/>
                      <a:pt x="28" y="68"/>
                    </a:cubicBezTo>
                    <a:cubicBezTo>
                      <a:pt x="29" y="70"/>
                      <a:pt x="30" y="74"/>
                      <a:pt x="30" y="74"/>
                    </a:cubicBezTo>
                    <a:cubicBezTo>
                      <a:pt x="24" y="84"/>
                      <a:pt x="22" y="93"/>
                      <a:pt x="20" y="104"/>
                    </a:cubicBezTo>
                    <a:cubicBezTo>
                      <a:pt x="17" y="103"/>
                      <a:pt x="14" y="104"/>
                      <a:pt x="12" y="102"/>
                    </a:cubicBezTo>
                    <a:cubicBezTo>
                      <a:pt x="9" y="99"/>
                      <a:pt x="8" y="90"/>
                      <a:pt x="8" y="90"/>
                    </a:cubicBezTo>
                    <a:cubicBezTo>
                      <a:pt x="13" y="75"/>
                      <a:pt x="14" y="64"/>
                      <a:pt x="0" y="54"/>
                    </a:cubicBezTo>
                    <a:cubicBezTo>
                      <a:pt x="1" y="46"/>
                      <a:pt x="1" y="38"/>
                      <a:pt x="2" y="30"/>
                    </a:cubicBezTo>
                    <a:cubicBezTo>
                      <a:pt x="2" y="27"/>
                      <a:pt x="13" y="2"/>
                      <a:pt x="8" y="18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1" name="Freeform 261"/>
              <p:cNvSpPr>
                <a:spLocks/>
              </p:cNvSpPr>
              <p:nvPr/>
            </p:nvSpPr>
            <p:spPr bwMode="ltGray">
              <a:xfrm>
                <a:off x="2497" y="793"/>
                <a:ext cx="37" cy="49"/>
              </a:xfrm>
              <a:custGeom>
                <a:avLst/>
                <a:gdLst>
                  <a:gd name="T0" fmla="*/ 3 w 37"/>
                  <a:gd name="T1" fmla="*/ 2 h 61"/>
                  <a:gd name="T2" fmla="*/ 13 w 37"/>
                  <a:gd name="T3" fmla="*/ 0 h 61"/>
                  <a:gd name="T4" fmla="*/ 15 w 37"/>
                  <a:gd name="T5" fmla="*/ 2 h 61"/>
                  <a:gd name="T6" fmla="*/ 37 w 37"/>
                  <a:gd name="T7" fmla="*/ 2 h 61"/>
                  <a:gd name="T8" fmla="*/ 19 w 37"/>
                  <a:gd name="T9" fmla="*/ 2 h 61"/>
                  <a:gd name="T10" fmla="*/ 5 w 37"/>
                  <a:gd name="T11" fmla="*/ 3 h 61"/>
                  <a:gd name="T12" fmla="*/ 1 w 37"/>
                  <a:gd name="T13" fmla="*/ 2 h 61"/>
                  <a:gd name="T14" fmla="*/ 3 w 37"/>
                  <a:gd name="T15" fmla="*/ 2 h 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7"/>
                  <a:gd name="T25" fmla="*/ 0 h 61"/>
                  <a:gd name="T26" fmla="*/ 37 w 37"/>
                  <a:gd name="T27" fmla="*/ 61 h 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7" h="61">
                    <a:moveTo>
                      <a:pt x="3" y="28"/>
                    </a:moveTo>
                    <a:cubicBezTo>
                      <a:pt x="5" y="14"/>
                      <a:pt x="2" y="7"/>
                      <a:pt x="13" y="0"/>
                    </a:cubicBezTo>
                    <a:cubicBezTo>
                      <a:pt x="26" y="9"/>
                      <a:pt x="23" y="17"/>
                      <a:pt x="15" y="28"/>
                    </a:cubicBezTo>
                    <a:cubicBezTo>
                      <a:pt x="25" y="31"/>
                      <a:pt x="33" y="27"/>
                      <a:pt x="37" y="38"/>
                    </a:cubicBezTo>
                    <a:cubicBezTo>
                      <a:pt x="30" y="45"/>
                      <a:pt x="28" y="47"/>
                      <a:pt x="19" y="44"/>
                    </a:cubicBezTo>
                    <a:cubicBezTo>
                      <a:pt x="13" y="54"/>
                      <a:pt x="18" y="61"/>
                      <a:pt x="5" y="58"/>
                    </a:cubicBezTo>
                    <a:cubicBezTo>
                      <a:pt x="0" y="50"/>
                      <a:pt x="3" y="44"/>
                      <a:pt x="1" y="34"/>
                    </a:cubicBezTo>
                    <a:cubicBezTo>
                      <a:pt x="2" y="32"/>
                      <a:pt x="3" y="28"/>
                      <a:pt x="3" y="28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2" name="Freeform 262"/>
              <p:cNvSpPr>
                <a:spLocks/>
              </p:cNvSpPr>
              <p:nvPr/>
            </p:nvSpPr>
            <p:spPr bwMode="ltGray">
              <a:xfrm>
                <a:off x="2506" y="869"/>
                <a:ext cx="47" cy="24"/>
              </a:xfrm>
              <a:custGeom>
                <a:avLst/>
                <a:gdLst>
                  <a:gd name="T0" fmla="*/ 7 w 49"/>
                  <a:gd name="T1" fmla="*/ 0 h 29"/>
                  <a:gd name="T2" fmla="*/ 16 w 49"/>
                  <a:gd name="T3" fmla="*/ 0 h 29"/>
                  <a:gd name="T4" fmla="*/ 29 w 49"/>
                  <a:gd name="T5" fmla="*/ 2 h 29"/>
                  <a:gd name="T6" fmla="*/ 22 w 49"/>
                  <a:gd name="T7" fmla="*/ 2 h 29"/>
                  <a:gd name="T8" fmla="*/ 3 w 49"/>
                  <a:gd name="T9" fmla="*/ 2 h 29"/>
                  <a:gd name="T10" fmla="*/ 7 w 49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29"/>
                  <a:gd name="T20" fmla="*/ 49 w 49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29">
                    <a:moveTo>
                      <a:pt x="7" y="0"/>
                    </a:moveTo>
                    <a:cubicBezTo>
                      <a:pt x="15" y="6"/>
                      <a:pt x="19" y="2"/>
                      <a:pt x="29" y="0"/>
                    </a:cubicBezTo>
                    <a:cubicBezTo>
                      <a:pt x="45" y="5"/>
                      <a:pt x="40" y="3"/>
                      <a:pt x="49" y="16"/>
                    </a:cubicBezTo>
                    <a:cubicBezTo>
                      <a:pt x="46" y="29"/>
                      <a:pt x="42" y="21"/>
                      <a:pt x="35" y="14"/>
                    </a:cubicBezTo>
                    <a:cubicBezTo>
                      <a:pt x="26" y="15"/>
                      <a:pt x="12" y="19"/>
                      <a:pt x="3" y="16"/>
                    </a:cubicBezTo>
                    <a:cubicBezTo>
                      <a:pt x="0" y="6"/>
                      <a:pt x="7" y="10"/>
                      <a:pt x="7" y="0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3" name="Freeform 263"/>
              <p:cNvSpPr>
                <a:spLocks/>
              </p:cNvSpPr>
              <p:nvPr/>
            </p:nvSpPr>
            <p:spPr bwMode="ltGray">
              <a:xfrm>
                <a:off x="2555" y="832"/>
                <a:ext cx="61" cy="42"/>
              </a:xfrm>
              <a:custGeom>
                <a:avLst/>
                <a:gdLst>
                  <a:gd name="T0" fmla="*/ 21 w 61"/>
                  <a:gd name="T1" fmla="*/ 7 h 48"/>
                  <a:gd name="T2" fmla="*/ 15 w 61"/>
                  <a:gd name="T3" fmla="*/ 5 h 48"/>
                  <a:gd name="T4" fmla="*/ 3 w 61"/>
                  <a:gd name="T5" fmla="*/ 4 h 48"/>
                  <a:gd name="T6" fmla="*/ 13 w 61"/>
                  <a:gd name="T7" fmla="*/ 4 h 48"/>
                  <a:gd name="T8" fmla="*/ 25 w 61"/>
                  <a:gd name="T9" fmla="*/ 0 h 48"/>
                  <a:gd name="T10" fmla="*/ 49 w 61"/>
                  <a:gd name="T11" fmla="*/ 4 h 48"/>
                  <a:gd name="T12" fmla="*/ 53 w 61"/>
                  <a:gd name="T13" fmla="*/ 4 h 48"/>
                  <a:gd name="T14" fmla="*/ 61 w 61"/>
                  <a:gd name="T15" fmla="*/ 6 h 48"/>
                  <a:gd name="T16" fmla="*/ 41 w 61"/>
                  <a:gd name="T17" fmla="*/ 7 h 48"/>
                  <a:gd name="T18" fmla="*/ 23 w 61"/>
                  <a:gd name="T19" fmla="*/ 9 h 48"/>
                  <a:gd name="T20" fmla="*/ 21 w 61"/>
                  <a:gd name="T21" fmla="*/ 7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1"/>
                  <a:gd name="T34" fmla="*/ 0 h 48"/>
                  <a:gd name="T35" fmla="*/ 61 w 61"/>
                  <a:gd name="T36" fmla="*/ 48 h 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1" h="48">
                    <a:moveTo>
                      <a:pt x="21" y="38"/>
                    </a:moveTo>
                    <a:cubicBezTo>
                      <a:pt x="19" y="34"/>
                      <a:pt x="19" y="29"/>
                      <a:pt x="15" y="26"/>
                    </a:cubicBezTo>
                    <a:cubicBezTo>
                      <a:pt x="12" y="24"/>
                      <a:pt x="3" y="22"/>
                      <a:pt x="3" y="22"/>
                    </a:cubicBezTo>
                    <a:cubicBezTo>
                      <a:pt x="0" y="12"/>
                      <a:pt x="5" y="12"/>
                      <a:pt x="13" y="8"/>
                    </a:cubicBezTo>
                    <a:cubicBezTo>
                      <a:pt x="17" y="6"/>
                      <a:pt x="25" y="0"/>
                      <a:pt x="25" y="0"/>
                    </a:cubicBezTo>
                    <a:cubicBezTo>
                      <a:pt x="37" y="2"/>
                      <a:pt x="41" y="2"/>
                      <a:pt x="49" y="10"/>
                    </a:cubicBezTo>
                    <a:cubicBezTo>
                      <a:pt x="45" y="21"/>
                      <a:pt x="46" y="12"/>
                      <a:pt x="53" y="20"/>
                    </a:cubicBezTo>
                    <a:cubicBezTo>
                      <a:pt x="56" y="24"/>
                      <a:pt x="61" y="32"/>
                      <a:pt x="61" y="32"/>
                    </a:cubicBezTo>
                    <a:cubicBezTo>
                      <a:pt x="56" y="47"/>
                      <a:pt x="53" y="42"/>
                      <a:pt x="41" y="38"/>
                    </a:cubicBezTo>
                    <a:cubicBezTo>
                      <a:pt x="27" y="47"/>
                      <a:pt x="34" y="48"/>
                      <a:pt x="23" y="44"/>
                    </a:cubicBezTo>
                    <a:cubicBezTo>
                      <a:pt x="22" y="42"/>
                      <a:pt x="21" y="38"/>
                      <a:pt x="21" y="38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4" name="Freeform 264"/>
              <p:cNvSpPr>
                <a:spLocks/>
              </p:cNvSpPr>
              <p:nvPr/>
            </p:nvSpPr>
            <p:spPr bwMode="ltGray">
              <a:xfrm>
                <a:off x="2572" y="852"/>
                <a:ext cx="286" cy="149"/>
              </a:xfrm>
              <a:custGeom>
                <a:avLst/>
                <a:gdLst>
                  <a:gd name="T0" fmla="*/ 46 w 286"/>
                  <a:gd name="T1" fmla="*/ 2 h 182"/>
                  <a:gd name="T2" fmla="*/ 36 w 286"/>
                  <a:gd name="T3" fmla="*/ 2 h 182"/>
                  <a:gd name="T4" fmla="*/ 26 w 286"/>
                  <a:gd name="T5" fmla="*/ 2 h 182"/>
                  <a:gd name="T6" fmla="*/ 0 w 286"/>
                  <a:gd name="T7" fmla="*/ 2 h 182"/>
                  <a:gd name="T8" fmla="*/ 10 w 286"/>
                  <a:gd name="T9" fmla="*/ 3 h 182"/>
                  <a:gd name="T10" fmla="*/ 16 w 286"/>
                  <a:gd name="T11" fmla="*/ 5 h 182"/>
                  <a:gd name="T12" fmla="*/ 24 w 286"/>
                  <a:gd name="T13" fmla="*/ 3 h 182"/>
                  <a:gd name="T14" fmla="*/ 30 w 286"/>
                  <a:gd name="T15" fmla="*/ 3 h 182"/>
                  <a:gd name="T16" fmla="*/ 48 w 286"/>
                  <a:gd name="T17" fmla="*/ 4 h 182"/>
                  <a:gd name="T18" fmla="*/ 70 w 286"/>
                  <a:gd name="T19" fmla="*/ 5 h 182"/>
                  <a:gd name="T20" fmla="*/ 88 w 286"/>
                  <a:gd name="T21" fmla="*/ 5 h 182"/>
                  <a:gd name="T22" fmla="*/ 106 w 286"/>
                  <a:gd name="T23" fmla="*/ 7 h 182"/>
                  <a:gd name="T24" fmla="*/ 104 w 286"/>
                  <a:gd name="T25" fmla="*/ 9 h 182"/>
                  <a:gd name="T26" fmla="*/ 98 w 286"/>
                  <a:gd name="T27" fmla="*/ 11 h 182"/>
                  <a:gd name="T28" fmla="*/ 122 w 286"/>
                  <a:gd name="T29" fmla="*/ 9 h 182"/>
                  <a:gd name="T30" fmla="*/ 140 w 286"/>
                  <a:gd name="T31" fmla="*/ 11 h 182"/>
                  <a:gd name="T32" fmla="*/ 168 w 286"/>
                  <a:gd name="T33" fmla="*/ 11 h 182"/>
                  <a:gd name="T34" fmla="*/ 174 w 286"/>
                  <a:gd name="T35" fmla="*/ 11 h 182"/>
                  <a:gd name="T36" fmla="*/ 168 w 286"/>
                  <a:gd name="T37" fmla="*/ 11 h 182"/>
                  <a:gd name="T38" fmla="*/ 178 w 286"/>
                  <a:gd name="T39" fmla="*/ 11 h 182"/>
                  <a:gd name="T40" fmla="*/ 186 w 286"/>
                  <a:gd name="T41" fmla="*/ 9 h 182"/>
                  <a:gd name="T42" fmla="*/ 202 w 286"/>
                  <a:gd name="T43" fmla="*/ 9 h 182"/>
                  <a:gd name="T44" fmla="*/ 214 w 286"/>
                  <a:gd name="T45" fmla="*/ 9 h 182"/>
                  <a:gd name="T46" fmla="*/ 244 w 286"/>
                  <a:gd name="T47" fmla="*/ 13 h 182"/>
                  <a:gd name="T48" fmla="*/ 262 w 286"/>
                  <a:gd name="T49" fmla="*/ 13 h 182"/>
                  <a:gd name="T50" fmla="*/ 284 w 286"/>
                  <a:gd name="T51" fmla="*/ 13 h 182"/>
                  <a:gd name="T52" fmla="*/ 268 w 286"/>
                  <a:gd name="T53" fmla="*/ 11 h 182"/>
                  <a:gd name="T54" fmla="*/ 256 w 286"/>
                  <a:gd name="T55" fmla="*/ 11 h 182"/>
                  <a:gd name="T56" fmla="*/ 250 w 286"/>
                  <a:gd name="T57" fmla="*/ 9 h 182"/>
                  <a:gd name="T58" fmla="*/ 248 w 286"/>
                  <a:gd name="T59" fmla="*/ 9 h 182"/>
                  <a:gd name="T60" fmla="*/ 236 w 286"/>
                  <a:gd name="T61" fmla="*/ 9 h 182"/>
                  <a:gd name="T62" fmla="*/ 240 w 286"/>
                  <a:gd name="T63" fmla="*/ 7 h 182"/>
                  <a:gd name="T64" fmla="*/ 220 w 286"/>
                  <a:gd name="T65" fmla="*/ 6 h 182"/>
                  <a:gd name="T66" fmla="*/ 210 w 286"/>
                  <a:gd name="T67" fmla="*/ 5 h 182"/>
                  <a:gd name="T68" fmla="*/ 190 w 286"/>
                  <a:gd name="T69" fmla="*/ 4 h 182"/>
                  <a:gd name="T70" fmla="*/ 168 w 286"/>
                  <a:gd name="T71" fmla="*/ 2 h 182"/>
                  <a:gd name="T72" fmla="*/ 156 w 286"/>
                  <a:gd name="T73" fmla="*/ 2 h 182"/>
                  <a:gd name="T74" fmla="*/ 120 w 286"/>
                  <a:gd name="T75" fmla="*/ 2 h 182"/>
                  <a:gd name="T76" fmla="*/ 102 w 286"/>
                  <a:gd name="T77" fmla="*/ 2 h 182"/>
                  <a:gd name="T78" fmla="*/ 96 w 286"/>
                  <a:gd name="T79" fmla="*/ 0 h 182"/>
                  <a:gd name="T80" fmla="*/ 70 w 286"/>
                  <a:gd name="T81" fmla="*/ 2 h 182"/>
                  <a:gd name="T82" fmla="*/ 56 w 286"/>
                  <a:gd name="T83" fmla="*/ 2 h 182"/>
                  <a:gd name="T84" fmla="*/ 46 w 286"/>
                  <a:gd name="T85" fmla="*/ 2 h 1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86"/>
                  <a:gd name="T130" fmla="*/ 0 h 182"/>
                  <a:gd name="T131" fmla="*/ 286 w 286"/>
                  <a:gd name="T132" fmla="*/ 182 h 18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86" h="182">
                    <a:moveTo>
                      <a:pt x="46" y="28"/>
                    </a:moveTo>
                    <a:cubicBezTo>
                      <a:pt x="41" y="14"/>
                      <a:pt x="46" y="17"/>
                      <a:pt x="36" y="14"/>
                    </a:cubicBezTo>
                    <a:cubicBezTo>
                      <a:pt x="31" y="17"/>
                      <a:pt x="26" y="30"/>
                      <a:pt x="26" y="30"/>
                    </a:cubicBezTo>
                    <a:cubicBezTo>
                      <a:pt x="12" y="25"/>
                      <a:pt x="19" y="21"/>
                      <a:pt x="0" y="24"/>
                    </a:cubicBezTo>
                    <a:cubicBezTo>
                      <a:pt x="2" y="33"/>
                      <a:pt x="2" y="37"/>
                      <a:pt x="10" y="42"/>
                    </a:cubicBezTo>
                    <a:cubicBezTo>
                      <a:pt x="12" y="49"/>
                      <a:pt x="14" y="55"/>
                      <a:pt x="16" y="62"/>
                    </a:cubicBezTo>
                    <a:cubicBezTo>
                      <a:pt x="24" y="59"/>
                      <a:pt x="27" y="57"/>
                      <a:pt x="24" y="48"/>
                    </a:cubicBezTo>
                    <a:cubicBezTo>
                      <a:pt x="26" y="47"/>
                      <a:pt x="28" y="43"/>
                      <a:pt x="30" y="44"/>
                    </a:cubicBezTo>
                    <a:cubicBezTo>
                      <a:pt x="48" y="48"/>
                      <a:pt x="36" y="52"/>
                      <a:pt x="48" y="56"/>
                    </a:cubicBezTo>
                    <a:cubicBezTo>
                      <a:pt x="74" y="65"/>
                      <a:pt x="47" y="56"/>
                      <a:pt x="70" y="62"/>
                    </a:cubicBezTo>
                    <a:cubicBezTo>
                      <a:pt x="77" y="64"/>
                      <a:pt x="88" y="72"/>
                      <a:pt x="88" y="72"/>
                    </a:cubicBezTo>
                    <a:cubicBezTo>
                      <a:pt x="96" y="84"/>
                      <a:pt x="102" y="87"/>
                      <a:pt x="106" y="102"/>
                    </a:cubicBezTo>
                    <a:cubicBezTo>
                      <a:pt x="105" y="109"/>
                      <a:pt x="106" y="115"/>
                      <a:pt x="104" y="122"/>
                    </a:cubicBezTo>
                    <a:cubicBezTo>
                      <a:pt x="103" y="126"/>
                      <a:pt x="94" y="132"/>
                      <a:pt x="98" y="134"/>
                    </a:cubicBezTo>
                    <a:cubicBezTo>
                      <a:pt x="106" y="137"/>
                      <a:pt x="122" y="128"/>
                      <a:pt x="122" y="128"/>
                    </a:cubicBezTo>
                    <a:cubicBezTo>
                      <a:pt x="130" y="131"/>
                      <a:pt x="133" y="135"/>
                      <a:pt x="140" y="140"/>
                    </a:cubicBezTo>
                    <a:cubicBezTo>
                      <a:pt x="148" y="145"/>
                      <a:pt x="159" y="145"/>
                      <a:pt x="168" y="148"/>
                    </a:cubicBezTo>
                    <a:cubicBezTo>
                      <a:pt x="170" y="147"/>
                      <a:pt x="173" y="148"/>
                      <a:pt x="174" y="146"/>
                    </a:cubicBezTo>
                    <a:cubicBezTo>
                      <a:pt x="176" y="142"/>
                      <a:pt x="164" y="136"/>
                      <a:pt x="168" y="134"/>
                    </a:cubicBezTo>
                    <a:cubicBezTo>
                      <a:pt x="171" y="132"/>
                      <a:pt x="175" y="135"/>
                      <a:pt x="178" y="136"/>
                    </a:cubicBezTo>
                    <a:cubicBezTo>
                      <a:pt x="182" y="131"/>
                      <a:pt x="186" y="118"/>
                      <a:pt x="186" y="118"/>
                    </a:cubicBezTo>
                    <a:cubicBezTo>
                      <a:pt x="189" y="119"/>
                      <a:pt x="199" y="120"/>
                      <a:pt x="202" y="122"/>
                    </a:cubicBezTo>
                    <a:cubicBezTo>
                      <a:pt x="206" y="124"/>
                      <a:pt x="214" y="130"/>
                      <a:pt x="214" y="130"/>
                    </a:cubicBezTo>
                    <a:cubicBezTo>
                      <a:pt x="224" y="145"/>
                      <a:pt x="228" y="158"/>
                      <a:pt x="244" y="168"/>
                    </a:cubicBezTo>
                    <a:cubicBezTo>
                      <a:pt x="250" y="172"/>
                      <a:pt x="262" y="178"/>
                      <a:pt x="262" y="178"/>
                    </a:cubicBezTo>
                    <a:cubicBezTo>
                      <a:pt x="265" y="178"/>
                      <a:pt x="286" y="182"/>
                      <a:pt x="284" y="170"/>
                    </a:cubicBezTo>
                    <a:cubicBezTo>
                      <a:pt x="283" y="164"/>
                      <a:pt x="268" y="160"/>
                      <a:pt x="268" y="160"/>
                    </a:cubicBezTo>
                    <a:cubicBezTo>
                      <a:pt x="261" y="150"/>
                      <a:pt x="270" y="143"/>
                      <a:pt x="256" y="138"/>
                    </a:cubicBezTo>
                    <a:cubicBezTo>
                      <a:pt x="254" y="136"/>
                      <a:pt x="251" y="135"/>
                      <a:pt x="250" y="132"/>
                    </a:cubicBezTo>
                    <a:cubicBezTo>
                      <a:pt x="248" y="129"/>
                      <a:pt x="250" y="125"/>
                      <a:pt x="248" y="122"/>
                    </a:cubicBezTo>
                    <a:cubicBezTo>
                      <a:pt x="246" y="118"/>
                      <a:pt x="240" y="118"/>
                      <a:pt x="236" y="116"/>
                    </a:cubicBezTo>
                    <a:cubicBezTo>
                      <a:pt x="230" y="107"/>
                      <a:pt x="227" y="100"/>
                      <a:pt x="240" y="96"/>
                    </a:cubicBezTo>
                    <a:cubicBezTo>
                      <a:pt x="236" y="83"/>
                      <a:pt x="236" y="84"/>
                      <a:pt x="220" y="86"/>
                    </a:cubicBezTo>
                    <a:cubicBezTo>
                      <a:pt x="209" y="82"/>
                      <a:pt x="208" y="82"/>
                      <a:pt x="210" y="70"/>
                    </a:cubicBezTo>
                    <a:cubicBezTo>
                      <a:pt x="207" y="60"/>
                      <a:pt x="199" y="57"/>
                      <a:pt x="190" y="54"/>
                    </a:cubicBezTo>
                    <a:cubicBezTo>
                      <a:pt x="181" y="45"/>
                      <a:pt x="181" y="42"/>
                      <a:pt x="168" y="38"/>
                    </a:cubicBezTo>
                    <a:cubicBezTo>
                      <a:pt x="164" y="37"/>
                      <a:pt x="156" y="34"/>
                      <a:pt x="156" y="34"/>
                    </a:cubicBezTo>
                    <a:cubicBezTo>
                      <a:pt x="146" y="24"/>
                      <a:pt x="134" y="21"/>
                      <a:pt x="120" y="16"/>
                    </a:cubicBezTo>
                    <a:cubicBezTo>
                      <a:pt x="113" y="14"/>
                      <a:pt x="108" y="8"/>
                      <a:pt x="102" y="4"/>
                    </a:cubicBezTo>
                    <a:cubicBezTo>
                      <a:pt x="100" y="3"/>
                      <a:pt x="96" y="0"/>
                      <a:pt x="96" y="0"/>
                    </a:cubicBezTo>
                    <a:cubicBezTo>
                      <a:pt x="83" y="2"/>
                      <a:pt x="79" y="1"/>
                      <a:pt x="70" y="10"/>
                    </a:cubicBezTo>
                    <a:cubicBezTo>
                      <a:pt x="67" y="19"/>
                      <a:pt x="63" y="27"/>
                      <a:pt x="56" y="32"/>
                    </a:cubicBezTo>
                    <a:cubicBezTo>
                      <a:pt x="49" y="30"/>
                      <a:pt x="52" y="31"/>
                      <a:pt x="46" y="28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" name="Freeform 265"/>
              <p:cNvSpPr>
                <a:spLocks/>
              </p:cNvSpPr>
              <p:nvPr/>
            </p:nvSpPr>
            <p:spPr bwMode="ltGray">
              <a:xfrm>
                <a:off x="2820" y="866"/>
                <a:ext cx="78" cy="64"/>
              </a:xfrm>
              <a:custGeom>
                <a:avLst/>
                <a:gdLst>
                  <a:gd name="T0" fmla="*/ 1 w 78"/>
                  <a:gd name="T1" fmla="*/ 4 h 78"/>
                  <a:gd name="T2" fmla="*/ 27 w 78"/>
                  <a:gd name="T3" fmla="*/ 5 h 78"/>
                  <a:gd name="T4" fmla="*/ 45 w 78"/>
                  <a:gd name="T5" fmla="*/ 3 h 78"/>
                  <a:gd name="T6" fmla="*/ 57 w 78"/>
                  <a:gd name="T7" fmla="*/ 2 h 78"/>
                  <a:gd name="T8" fmla="*/ 43 w 78"/>
                  <a:gd name="T9" fmla="*/ 2 h 78"/>
                  <a:gd name="T10" fmla="*/ 43 w 78"/>
                  <a:gd name="T11" fmla="*/ 2 h 78"/>
                  <a:gd name="T12" fmla="*/ 71 w 78"/>
                  <a:gd name="T13" fmla="*/ 2 h 78"/>
                  <a:gd name="T14" fmla="*/ 67 w 78"/>
                  <a:gd name="T15" fmla="*/ 4 h 78"/>
                  <a:gd name="T16" fmla="*/ 33 w 78"/>
                  <a:gd name="T17" fmla="*/ 6 h 78"/>
                  <a:gd name="T18" fmla="*/ 9 w 78"/>
                  <a:gd name="T19" fmla="*/ 5 h 78"/>
                  <a:gd name="T20" fmla="*/ 3 w 78"/>
                  <a:gd name="T21" fmla="*/ 5 h 78"/>
                  <a:gd name="T22" fmla="*/ 1 w 78"/>
                  <a:gd name="T23" fmla="*/ 4 h 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8"/>
                  <a:gd name="T37" fmla="*/ 0 h 78"/>
                  <a:gd name="T38" fmla="*/ 78 w 78"/>
                  <a:gd name="T39" fmla="*/ 78 h 7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8" h="78">
                    <a:moveTo>
                      <a:pt x="1" y="58"/>
                    </a:moveTo>
                    <a:cubicBezTo>
                      <a:pt x="6" y="44"/>
                      <a:pt x="18" y="57"/>
                      <a:pt x="27" y="60"/>
                    </a:cubicBezTo>
                    <a:cubicBezTo>
                      <a:pt x="35" y="57"/>
                      <a:pt x="38" y="52"/>
                      <a:pt x="45" y="48"/>
                    </a:cubicBezTo>
                    <a:cubicBezTo>
                      <a:pt x="48" y="40"/>
                      <a:pt x="51" y="36"/>
                      <a:pt x="57" y="30"/>
                    </a:cubicBezTo>
                    <a:cubicBezTo>
                      <a:pt x="55" y="23"/>
                      <a:pt x="43" y="14"/>
                      <a:pt x="43" y="14"/>
                    </a:cubicBezTo>
                    <a:cubicBezTo>
                      <a:pt x="33" y="0"/>
                      <a:pt x="30" y="1"/>
                      <a:pt x="43" y="4"/>
                    </a:cubicBezTo>
                    <a:cubicBezTo>
                      <a:pt x="54" y="11"/>
                      <a:pt x="58" y="22"/>
                      <a:pt x="71" y="26"/>
                    </a:cubicBezTo>
                    <a:cubicBezTo>
                      <a:pt x="78" y="37"/>
                      <a:pt x="78" y="46"/>
                      <a:pt x="67" y="54"/>
                    </a:cubicBezTo>
                    <a:cubicBezTo>
                      <a:pt x="51" y="49"/>
                      <a:pt x="53" y="71"/>
                      <a:pt x="33" y="78"/>
                    </a:cubicBezTo>
                    <a:cubicBezTo>
                      <a:pt x="16" y="72"/>
                      <a:pt x="25" y="76"/>
                      <a:pt x="9" y="66"/>
                    </a:cubicBezTo>
                    <a:cubicBezTo>
                      <a:pt x="7" y="65"/>
                      <a:pt x="3" y="62"/>
                      <a:pt x="3" y="62"/>
                    </a:cubicBezTo>
                    <a:cubicBezTo>
                      <a:pt x="0" y="54"/>
                      <a:pt x="13" y="42"/>
                      <a:pt x="1" y="58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6" name="Freeform 266"/>
              <p:cNvSpPr>
                <a:spLocks/>
              </p:cNvSpPr>
              <p:nvPr/>
            </p:nvSpPr>
            <p:spPr bwMode="ltGray">
              <a:xfrm>
                <a:off x="2984" y="732"/>
                <a:ext cx="19" cy="14"/>
              </a:xfrm>
              <a:custGeom>
                <a:avLst/>
                <a:gdLst>
                  <a:gd name="T0" fmla="*/ 3 w 17"/>
                  <a:gd name="T1" fmla="*/ 2 h 18"/>
                  <a:gd name="T2" fmla="*/ 3 w 17"/>
                  <a:gd name="T3" fmla="*/ 2 h 18"/>
                  <a:gd name="T4" fmla="*/ 3 w 17"/>
                  <a:gd name="T5" fmla="*/ 2 h 18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8"/>
                  <a:gd name="T11" fmla="*/ 17 w 17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8">
                    <a:moveTo>
                      <a:pt x="3" y="4"/>
                    </a:moveTo>
                    <a:cubicBezTo>
                      <a:pt x="17" y="7"/>
                      <a:pt x="16" y="18"/>
                      <a:pt x="3" y="14"/>
                    </a:cubicBezTo>
                    <a:cubicBezTo>
                      <a:pt x="0" y="6"/>
                      <a:pt x="7" y="0"/>
                      <a:pt x="3" y="4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7" name="Freeform 267"/>
              <p:cNvSpPr>
                <a:spLocks/>
              </p:cNvSpPr>
              <p:nvPr/>
            </p:nvSpPr>
            <p:spPr bwMode="ltGray">
              <a:xfrm>
                <a:off x="3083" y="830"/>
                <a:ext cx="26" cy="19"/>
              </a:xfrm>
              <a:custGeom>
                <a:avLst/>
                <a:gdLst>
                  <a:gd name="T0" fmla="*/ 8 w 26"/>
                  <a:gd name="T1" fmla="*/ 3 h 22"/>
                  <a:gd name="T2" fmla="*/ 14 w 26"/>
                  <a:gd name="T3" fmla="*/ 0 h 22"/>
                  <a:gd name="T4" fmla="*/ 14 w 26"/>
                  <a:gd name="T5" fmla="*/ 3 h 22"/>
                  <a:gd name="T6" fmla="*/ 8 w 26"/>
                  <a:gd name="T7" fmla="*/ 3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2"/>
                  <a:gd name="T14" fmla="*/ 26 w 26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2">
                    <a:moveTo>
                      <a:pt x="8" y="14"/>
                    </a:moveTo>
                    <a:cubicBezTo>
                      <a:pt x="5" y="6"/>
                      <a:pt x="5" y="3"/>
                      <a:pt x="14" y="0"/>
                    </a:cubicBezTo>
                    <a:cubicBezTo>
                      <a:pt x="26" y="4"/>
                      <a:pt x="23" y="16"/>
                      <a:pt x="14" y="22"/>
                    </a:cubicBezTo>
                    <a:cubicBezTo>
                      <a:pt x="0" y="17"/>
                      <a:pt x="13" y="3"/>
                      <a:pt x="8" y="14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8" name="Freeform 268"/>
              <p:cNvSpPr>
                <a:spLocks/>
              </p:cNvSpPr>
              <p:nvPr/>
            </p:nvSpPr>
            <p:spPr bwMode="ltGray">
              <a:xfrm>
                <a:off x="2766" y="610"/>
                <a:ext cx="19" cy="12"/>
              </a:xfrm>
              <a:custGeom>
                <a:avLst/>
                <a:gdLst>
                  <a:gd name="T0" fmla="*/ 7 w 20"/>
                  <a:gd name="T1" fmla="*/ 2 h 15"/>
                  <a:gd name="T2" fmla="*/ 10 w 20"/>
                  <a:gd name="T3" fmla="*/ 2 h 15"/>
                  <a:gd name="T4" fmla="*/ 9 w 20"/>
                  <a:gd name="T5" fmla="*/ 2 h 15"/>
                  <a:gd name="T6" fmla="*/ 7 w 20"/>
                  <a:gd name="T7" fmla="*/ 2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15"/>
                  <a:gd name="T14" fmla="*/ 20 w 20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15">
                    <a:moveTo>
                      <a:pt x="7" y="12"/>
                    </a:moveTo>
                    <a:cubicBezTo>
                      <a:pt x="0" y="1"/>
                      <a:pt x="6" y="0"/>
                      <a:pt x="17" y="2"/>
                    </a:cubicBezTo>
                    <a:cubicBezTo>
                      <a:pt x="20" y="10"/>
                      <a:pt x="18" y="15"/>
                      <a:pt x="9" y="12"/>
                    </a:cubicBezTo>
                    <a:cubicBezTo>
                      <a:pt x="4" y="4"/>
                      <a:pt x="4" y="4"/>
                      <a:pt x="7" y="12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9" name="Freeform 269"/>
              <p:cNvSpPr>
                <a:spLocks/>
              </p:cNvSpPr>
              <p:nvPr/>
            </p:nvSpPr>
            <p:spPr bwMode="ltGray">
              <a:xfrm>
                <a:off x="2600" y="712"/>
                <a:ext cx="19" cy="12"/>
              </a:xfrm>
              <a:custGeom>
                <a:avLst/>
                <a:gdLst>
                  <a:gd name="T0" fmla="*/ 7 w 20"/>
                  <a:gd name="T1" fmla="*/ 2 h 15"/>
                  <a:gd name="T2" fmla="*/ 10 w 20"/>
                  <a:gd name="T3" fmla="*/ 2 h 15"/>
                  <a:gd name="T4" fmla="*/ 10 w 20"/>
                  <a:gd name="T5" fmla="*/ 2 h 15"/>
                  <a:gd name="T6" fmla="*/ 7 w 20"/>
                  <a:gd name="T7" fmla="*/ 2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15"/>
                  <a:gd name="T14" fmla="*/ 20 w 20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15">
                    <a:moveTo>
                      <a:pt x="7" y="12"/>
                    </a:moveTo>
                    <a:cubicBezTo>
                      <a:pt x="0" y="2"/>
                      <a:pt x="3" y="0"/>
                      <a:pt x="15" y="2"/>
                    </a:cubicBezTo>
                    <a:cubicBezTo>
                      <a:pt x="16" y="4"/>
                      <a:pt x="20" y="12"/>
                      <a:pt x="15" y="14"/>
                    </a:cubicBezTo>
                    <a:cubicBezTo>
                      <a:pt x="12" y="15"/>
                      <a:pt x="7" y="12"/>
                      <a:pt x="7" y="12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0" name="Freeform 270"/>
              <p:cNvSpPr>
                <a:spLocks/>
              </p:cNvSpPr>
              <p:nvPr/>
            </p:nvSpPr>
            <p:spPr bwMode="ltGray">
              <a:xfrm>
                <a:off x="2417" y="680"/>
                <a:ext cx="80" cy="66"/>
              </a:xfrm>
              <a:custGeom>
                <a:avLst/>
                <a:gdLst>
                  <a:gd name="T0" fmla="*/ 0 w 80"/>
                  <a:gd name="T1" fmla="*/ 4 h 80"/>
                  <a:gd name="T2" fmla="*/ 14 w 80"/>
                  <a:gd name="T3" fmla="*/ 2 h 80"/>
                  <a:gd name="T4" fmla="*/ 26 w 80"/>
                  <a:gd name="T5" fmla="*/ 2 h 80"/>
                  <a:gd name="T6" fmla="*/ 48 w 80"/>
                  <a:gd name="T7" fmla="*/ 2 h 80"/>
                  <a:gd name="T8" fmla="*/ 58 w 80"/>
                  <a:gd name="T9" fmla="*/ 0 h 80"/>
                  <a:gd name="T10" fmla="*/ 80 w 80"/>
                  <a:gd name="T11" fmla="*/ 3 h 80"/>
                  <a:gd name="T12" fmla="*/ 70 w 80"/>
                  <a:gd name="T13" fmla="*/ 5 h 80"/>
                  <a:gd name="T14" fmla="*/ 54 w 80"/>
                  <a:gd name="T15" fmla="*/ 6 h 80"/>
                  <a:gd name="T16" fmla="*/ 48 w 80"/>
                  <a:gd name="T17" fmla="*/ 7 h 80"/>
                  <a:gd name="T18" fmla="*/ 32 w 80"/>
                  <a:gd name="T19" fmla="*/ 6 h 80"/>
                  <a:gd name="T20" fmla="*/ 38 w 80"/>
                  <a:gd name="T21" fmla="*/ 5 h 80"/>
                  <a:gd name="T22" fmla="*/ 30 w 80"/>
                  <a:gd name="T23" fmla="*/ 2 h 80"/>
                  <a:gd name="T24" fmla="*/ 20 w 80"/>
                  <a:gd name="T25" fmla="*/ 4 h 80"/>
                  <a:gd name="T26" fmla="*/ 8 w 80"/>
                  <a:gd name="T27" fmla="*/ 5 h 80"/>
                  <a:gd name="T28" fmla="*/ 0 w 80"/>
                  <a:gd name="T29" fmla="*/ 4 h 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0"/>
                  <a:gd name="T46" fmla="*/ 0 h 80"/>
                  <a:gd name="T47" fmla="*/ 80 w 80"/>
                  <a:gd name="T48" fmla="*/ 80 h 8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0" h="80">
                    <a:moveTo>
                      <a:pt x="0" y="50"/>
                    </a:moveTo>
                    <a:cubicBezTo>
                      <a:pt x="1" y="47"/>
                      <a:pt x="12" y="25"/>
                      <a:pt x="14" y="24"/>
                    </a:cubicBezTo>
                    <a:cubicBezTo>
                      <a:pt x="17" y="22"/>
                      <a:pt x="26" y="20"/>
                      <a:pt x="26" y="20"/>
                    </a:cubicBezTo>
                    <a:cubicBezTo>
                      <a:pt x="34" y="23"/>
                      <a:pt x="40" y="21"/>
                      <a:pt x="48" y="18"/>
                    </a:cubicBezTo>
                    <a:cubicBezTo>
                      <a:pt x="52" y="12"/>
                      <a:pt x="54" y="6"/>
                      <a:pt x="58" y="0"/>
                    </a:cubicBezTo>
                    <a:cubicBezTo>
                      <a:pt x="70" y="4"/>
                      <a:pt x="76" y="28"/>
                      <a:pt x="80" y="40"/>
                    </a:cubicBezTo>
                    <a:cubicBezTo>
                      <a:pt x="75" y="54"/>
                      <a:pt x="80" y="50"/>
                      <a:pt x="70" y="56"/>
                    </a:cubicBezTo>
                    <a:cubicBezTo>
                      <a:pt x="61" y="53"/>
                      <a:pt x="59" y="54"/>
                      <a:pt x="54" y="62"/>
                    </a:cubicBezTo>
                    <a:cubicBezTo>
                      <a:pt x="57" y="71"/>
                      <a:pt x="56" y="75"/>
                      <a:pt x="48" y="80"/>
                    </a:cubicBezTo>
                    <a:cubicBezTo>
                      <a:pt x="40" y="77"/>
                      <a:pt x="39" y="72"/>
                      <a:pt x="32" y="68"/>
                    </a:cubicBezTo>
                    <a:cubicBezTo>
                      <a:pt x="26" y="59"/>
                      <a:pt x="30" y="57"/>
                      <a:pt x="38" y="52"/>
                    </a:cubicBezTo>
                    <a:cubicBezTo>
                      <a:pt x="41" y="42"/>
                      <a:pt x="39" y="34"/>
                      <a:pt x="30" y="28"/>
                    </a:cubicBezTo>
                    <a:cubicBezTo>
                      <a:pt x="20" y="31"/>
                      <a:pt x="30" y="40"/>
                      <a:pt x="20" y="48"/>
                    </a:cubicBezTo>
                    <a:cubicBezTo>
                      <a:pt x="16" y="51"/>
                      <a:pt x="8" y="56"/>
                      <a:pt x="8" y="56"/>
                    </a:cubicBezTo>
                    <a:cubicBezTo>
                      <a:pt x="2" y="50"/>
                      <a:pt x="5" y="50"/>
                      <a:pt x="0" y="50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1" name="Freeform 271"/>
              <p:cNvSpPr>
                <a:spLocks/>
              </p:cNvSpPr>
              <p:nvPr/>
            </p:nvSpPr>
            <p:spPr bwMode="ltGray">
              <a:xfrm>
                <a:off x="2391" y="541"/>
                <a:ext cx="94" cy="142"/>
              </a:xfrm>
              <a:custGeom>
                <a:avLst/>
                <a:gdLst>
                  <a:gd name="T0" fmla="*/ 14 w 94"/>
                  <a:gd name="T1" fmla="*/ 7 h 174"/>
                  <a:gd name="T2" fmla="*/ 26 w 94"/>
                  <a:gd name="T3" fmla="*/ 9 h 174"/>
                  <a:gd name="T4" fmla="*/ 32 w 94"/>
                  <a:gd name="T5" fmla="*/ 7 h 174"/>
                  <a:gd name="T6" fmla="*/ 52 w 94"/>
                  <a:gd name="T7" fmla="*/ 7 h 174"/>
                  <a:gd name="T8" fmla="*/ 46 w 94"/>
                  <a:gd name="T9" fmla="*/ 9 h 174"/>
                  <a:gd name="T10" fmla="*/ 66 w 94"/>
                  <a:gd name="T11" fmla="*/ 9 h 174"/>
                  <a:gd name="T12" fmla="*/ 76 w 94"/>
                  <a:gd name="T13" fmla="*/ 11 h 174"/>
                  <a:gd name="T14" fmla="*/ 58 w 94"/>
                  <a:gd name="T15" fmla="*/ 11 h 174"/>
                  <a:gd name="T16" fmla="*/ 74 w 94"/>
                  <a:gd name="T17" fmla="*/ 13 h 174"/>
                  <a:gd name="T18" fmla="*/ 84 w 94"/>
                  <a:gd name="T19" fmla="*/ 11 h 174"/>
                  <a:gd name="T20" fmla="*/ 82 w 94"/>
                  <a:gd name="T21" fmla="*/ 8 h 174"/>
                  <a:gd name="T22" fmla="*/ 60 w 94"/>
                  <a:gd name="T23" fmla="*/ 7 h 174"/>
                  <a:gd name="T24" fmla="*/ 50 w 94"/>
                  <a:gd name="T25" fmla="*/ 6 h 174"/>
                  <a:gd name="T26" fmla="*/ 34 w 94"/>
                  <a:gd name="T27" fmla="*/ 6 h 174"/>
                  <a:gd name="T28" fmla="*/ 30 w 94"/>
                  <a:gd name="T29" fmla="*/ 5 h 174"/>
                  <a:gd name="T30" fmla="*/ 42 w 94"/>
                  <a:gd name="T31" fmla="*/ 3 h 174"/>
                  <a:gd name="T32" fmla="*/ 30 w 94"/>
                  <a:gd name="T33" fmla="*/ 0 h 174"/>
                  <a:gd name="T34" fmla="*/ 18 w 94"/>
                  <a:gd name="T35" fmla="*/ 2 h 174"/>
                  <a:gd name="T36" fmla="*/ 4 w 94"/>
                  <a:gd name="T37" fmla="*/ 3 h 174"/>
                  <a:gd name="T38" fmla="*/ 14 w 94"/>
                  <a:gd name="T39" fmla="*/ 6 h 174"/>
                  <a:gd name="T40" fmla="*/ 14 w 94"/>
                  <a:gd name="T41" fmla="*/ 7 h 1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4"/>
                  <a:gd name="T64" fmla="*/ 0 h 174"/>
                  <a:gd name="T65" fmla="*/ 94 w 94"/>
                  <a:gd name="T66" fmla="*/ 174 h 1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4" h="174">
                    <a:moveTo>
                      <a:pt x="14" y="96"/>
                    </a:moveTo>
                    <a:cubicBezTo>
                      <a:pt x="11" y="109"/>
                      <a:pt x="15" y="120"/>
                      <a:pt x="26" y="128"/>
                    </a:cubicBezTo>
                    <a:cubicBezTo>
                      <a:pt x="34" y="120"/>
                      <a:pt x="35" y="119"/>
                      <a:pt x="32" y="108"/>
                    </a:cubicBezTo>
                    <a:cubicBezTo>
                      <a:pt x="35" y="92"/>
                      <a:pt x="39" y="92"/>
                      <a:pt x="52" y="100"/>
                    </a:cubicBezTo>
                    <a:cubicBezTo>
                      <a:pt x="59" y="110"/>
                      <a:pt x="49" y="114"/>
                      <a:pt x="46" y="124"/>
                    </a:cubicBezTo>
                    <a:cubicBezTo>
                      <a:pt x="50" y="137"/>
                      <a:pt x="57" y="129"/>
                      <a:pt x="66" y="126"/>
                    </a:cubicBezTo>
                    <a:cubicBezTo>
                      <a:pt x="77" y="129"/>
                      <a:pt x="79" y="131"/>
                      <a:pt x="76" y="142"/>
                    </a:cubicBezTo>
                    <a:cubicBezTo>
                      <a:pt x="67" y="139"/>
                      <a:pt x="65" y="141"/>
                      <a:pt x="58" y="148"/>
                    </a:cubicBezTo>
                    <a:cubicBezTo>
                      <a:pt x="60" y="160"/>
                      <a:pt x="62" y="170"/>
                      <a:pt x="74" y="174"/>
                    </a:cubicBezTo>
                    <a:cubicBezTo>
                      <a:pt x="77" y="165"/>
                      <a:pt x="74" y="157"/>
                      <a:pt x="84" y="154"/>
                    </a:cubicBezTo>
                    <a:cubicBezTo>
                      <a:pt x="91" y="143"/>
                      <a:pt x="94" y="122"/>
                      <a:pt x="82" y="112"/>
                    </a:cubicBezTo>
                    <a:cubicBezTo>
                      <a:pt x="77" y="108"/>
                      <a:pt x="66" y="108"/>
                      <a:pt x="60" y="106"/>
                    </a:cubicBezTo>
                    <a:cubicBezTo>
                      <a:pt x="65" y="92"/>
                      <a:pt x="66" y="87"/>
                      <a:pt x="50" y="82"/>
                    </a:cubicBezTo>
                    <a:cubicBezTo>
                      <a:pt x="48" y="82"/>
                      <a:pt x="37" y="86"/>
                      <a:pt x="34" y="82"/>
                    </a:cubicBezTo>
                    <a:cubicBezTo>
                      <a:pt x="32" y="79"/>
                      <a:pt x="30" y="70"/>
                      <a:pt x="30" y="70"/>
                    </a:cubicBezTo>
                    <a:cubicBezTo>
                      <a:pt x="32" y="54"/>
                      <a:pt x="32" y="52"/>
                      <a:pt x="42" y="42"/>
                    </a:cubicBezTo>
                    <a:cubicBezTo>
                      <a:pt x="41" y="30"/>
                      <a:pt x="45" y="5"/>
                      <a:pt x="30" y="0"/>
                    </a:cubicBezTo>
                    <a:cubicBezTo>
                      <a:pt x="14" y="4"/>
                      <a:pt x="16" y="4"/>
                      <a:pt x="18" y="22"/>
                    </a:cubicBezTo>
                    <a:cubicBezTo>
                      <a:pt x="16" y="39"/>
                      <a:pt x="15" y="35"/>
                      <a:pt x="4" y="46"/>
                    </a:cubicBezTo>
                    <a:cubicBezTo>
                      <a:pt x="0" y="59"/>
                      <a:pt x="5" y="67"/>
                      <a:pt x="14" y="76"/>
                    </a:cubicBezTo>
                    <a:cubicBezTo>
                      <a:pt x="15" y="80"/>
                      <a:pt x="17" y="93"/>
                      <a:pt x="14" y="96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2" name="Freeform 272"/>
              <p:cNvSpPr>
                <a:spLocks/>
              </p:cNvSpPr>
              <p:nvPr/>
            </p:nvSpPr>
            <p:spPr bwMode="ltGray">
              <a:xfrm>
                <a:off x="2415" y="644"/>
                <a:ext cx="32" cy="41"/>
              </a:xfrm>
              <a:custGeom>
                <a:avLst/>
                <a:gdLst>
                  <a:gd name="T0" fmla="*/ 6 w 32"/>
                  <a:gd name="T1" fmla="*/ 2 h 50"/>
                  <a:gd name="T2" fmla="*/ 12 w 32"/>
                  <a:gd name="T3" fmla="*/ 0 h 50"/>
                  <a:gd name="T4" fmla="*/ 20 w 32"/>
                  <a:gd name="T5" fmla="*/ 2 h 50"/>
                  <a:gd name="T6" fmla="*/ 22 w 32"/>
                  <a:gd name="T7" fmla="*/ 2 h 50"/>
                  <a:gd name="T8" fmla="*/ 28 w 32"/>
                  <a:gd name="T9" fmla="*/ 2 h 50"/>
                  <a:gd name="T10" fmla="*/ 32 w 32"/>
                  <a:gd name="T11" fmla="*/ 2 h 50"/>
                  <a:gd name="T12" fmla="*/ 18 w 32"/>
                  <a:gd name="T13" fmla="*/ 4 h 50"/>
                  <a:gd name="T14" fmla="*/ 6 w 32"/>
                  <a:gd name="T15" fmla="*/ 2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50"/>
                  <a:gd name="T26" fmla="*/ 32 w 32"/>
                  <a:gd name="T27" fmla="*/ 50 h 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50">
                    <a:moveTo>
                      <a:pt x="6" y="24"/>
                    </a:moveTo>
                    <a:cubicBezTo>
                      <a:pt x="0" y="15"/>
                      <a:pt x="3" y="6"/>
                      <a:pt x="12" y="0"/>
                    </a:cubicBezTo>
                    <a:cubicBezTo>
                      <a:pt x="23" y="3"/>
                      <a:pt x="23" y="5"/>
                      <a:pt x="20" y="16"/>
                    </a:cubicBezTo>
                    <a:cubicBezTo>
                      <a:pt x="21" y="19"/>
                      <a:pt x="20" y="22"/>
                      <a:pt x="22" y="24"/>
                    </a:cubicBezTo>
                    <a:cubicBezTo>
                      <a:pt x="23" y="26"/>
                      <a:pt x="27" y="24"/>
                      <a:pt x="28" y="26"/>
                    </a:cubicBezTo>
                    <a:cubicBezTo>
                      <a:pt x="30" y="29"/>
                      <a:pt x="32" y="38"/>
                      <a:pt x="32" y="38"/>
                    </a:cubicBezTo>
                    <a:cubicBezTo>
                      <a:pt x="29" y="46"/>
                      <a:pt x="26" y="47"/>
                      <a:pt x="18" y="50"/>
                    </a:cubicBezTo>
                    <a:cubicBezTo>
                      <a:pt x="12" y="41"/>
                      <a:pt x="18" y="24"/>
                      <a:pt x="6" y="24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3" name="Freeform 273"/>
              <p:cNvSpPr>
                <a:spLocks/>
              </p:cNvSpPr>
              <p:nvPr/>
            </p:nvSpPr>
            <p:spPr bwMode="ltGray">
              <a:xfrm>
                <a:off x="2349" y="654"/>
                <a:ext cx="45" cy="41"/>
              </a:xfrm>
              <a:custGeom>
                <a:avLst/>
                <a:gdLst>
                  <a:gd name="T0" fmla="*/ 0 w 43"/>
                  <a:gd name="T1" fmla="*/ 3 h 50"/>
                  <a:gd name="T2" fmla="*/ 37 w 43"/>
                  <a:gd name="T3" fmla="*/ 2 h 50"/>
                  <a:gd name="T4" fmla="*/ 66 w 43"/>
                  <a:gd name="T5" fmla="*/ 0 h 50"/>
                  <a:gd name="T6" fmla="*/ 41 w 43"/>
                  <a:gd name="T7" fmla="*/ 2 h 50"/>
                  <a:gd name="T8" fmla="*/ 2 w 43"/>
                  <a:gd name="T9" fmla="*/ 4 h 50"/>
                  <a:gd name="T10" fmla="*/ 0 w 43"/>
                  <a:gd name="T11" fmla="*/ 3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50"/>
                  <a:gd name="T20" fmla="*/ 43 w 43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50">
                    <a:moveTo>
                      <a:pt x="0" y="44"/>
                    </a:moveTo>
                    <a:cubicBezTo>
                      <a:pt x="6" y="38"/>
                      <a:pt x="18" y="29"/>
                      <a:pt x="22" y="20"/>
                    </a:cubicBezTo>
                    <a:cubicBezTo>
                      <a:pt x="27" y="10"/>
                      <a:pt x="25" y="4"/>
                      <a:pt x="36" y="0"/>
                    </a:cubicBezTo>
                    <a:cubicBezTo>
                      <a:pt x="43" y="11"/>
                      <a:pt x="36" y="24"/>
                      <a:pt x="24" y="28"/>
                    </a:cubicBezTo>
                    <a:cubicBezTo>
                      <a:pt x="21" y="38"/>
                      <a:pt x="12" y="47"/>
                      <a:pt x="2" y="50"/>
                    </a:cubicBezTo>
                    <a:cubicBezTo>
                      <a:pt x="1" y="48"/>
                      <a:pt x="0" y="44"/>
                      <a:pt x="0" y="44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4" name="Freeform 274"/>
              <p:cNvSpPr>
                <a:spLocks/>
              </p:cNvSpPr>
              <p:nvPr/>
            </p:nvSpPr>
            <p:spPr bwMode="ltGray">
              <a:xfrm>
                <a:off x="4808" y="597"/>
                <a:ext cx="701" cy="438"/>
              </a:xfrm>
              <a:custGeom>
                <a:avLst/>
                <a:gdLst>
                  <a:gd name="T0" fmla="*/ 3606 w 471"/>
                  <a:gd name="T1" fmla="*/ 89737 h 281"/>
                  <a:gd name="T2" fmla="*/ 4249 w 471"/>
                  <a:gd name="T3" fmla="*/ 80266 h 281"/>
                  <a:gd name="T4" fmla="*/ 3901 w 471"/>
                  <a:gd name="T5" fmla="*/ 78469 h 281"/>
                  <a:gd name="T6" fmla="*/ 2855 w 471"/>
                  <a:gd name="T7" fmla="*/ 69972 h 281"/>
                  <a:gd name="T8" fmla="*/ 686 w 471"/>
                  <a:gd name="T9" fmla="*/ 68925 h 281"/>
                  <a:gd name="T10" fmla="*/ 0 w 471"/>
                  <a:gd name="T11" fmla="*/ 61226 h 281"/>
                  <a:gd name="T12" fmla="*/ 2133 w 471"/>
                  <a:gd name="T13" fmla="*/ 57832 h 281"/>
                  <a:gd name="T14" fmla="*/ 1021 w 471"/>
                  <a:gd name="T15" fmla="*/ 52897 h 281"/>
                  <a:gd name="T16" fmla="*/ 310 w 471"/>
                  <a:gd name="T17" fmla="*/ 51213 h 281"/>
                  <a:gd name="T18" fmla="*/ 5011 w 471"/>
                  <a:gd name="T19" fmla="*/ 38480 h 281"/>
                  <a:gd name="T20" fmla="*/ 7684 w 471"/>
                  <a:gd name="T21" fmla="*/ 30923 h 281"/>
                  <a:gd name="T22" fmla="*/ 7458 w 471"/>
                  <a:gd name="T23" fmla="*/ 22442 h 281"/>
                  <a:gd name="T24" fmla="*/ 4249 w 471"/>
                  <a:gd name="T25" fmla="*/ 13732 h 281"/>
                  <a:gd name="T26" fmla="*/ 3587 w 471"/>
                  <a:gd name="T27" fmla="*/ 10311 h 281"/>
                  <a:gd name="T28" fmla="*/ 4603 w 471"/>
                  <a:gd name="T29" fmla="*/ 11494 h 281"/>
                  <a:gd name="T30" fmla="*/ 8419 w 471"/>
                  <a:gd name="T31" fmla="*/ 11366 h 281"/>
                  <a:gd name="T32" fmla="*/ 11226 w 471"/>
                  <a:gd name="T33" fmla="*/ 3488 h 281"/>
                  <a:gd name="T34" fmla="*/ 14447 w 471"/>
                  <a:gd name="T35" fmla="*/ 0 h 281"/>
                  <a:gd name="T36" fmla="*/ 15474 w 471"/>
                  <a:gd name="T37" fmla="*/ 673 h 281"/>
                  <a:gd name="T38" fmla="*/ 16208 w 471"/>
                  <a:gd name="T39" fmla="*/ 2882 h 281"/>
                  <a:gd name="T40" fmla="*/ 17245 w 471"/>
                  <a:gd name="T41" fmla="*/ 1635 h 281"/>
                  <a:gd name="T42" fmla="*/ 19365 w 471"/>
                  <a:gd name="T43" fmla="*/ 2549 h 281"/>
                  <a:gd name="T44" fmla="*/ 20400 w 471"/>
                  <a:gd name="T45" fmla="*/ 2882 h 281"/>
                  <a:gd name="T46" fmla="*/ 24867 w 471"/>
                  <a:gd name="T47" fmla="*/ 4492 h 281"/>
                  <a:gd name="T48" fmla="*/ 27308 w 471"/>
                  <a:gd name="T49" fmla="*/ 7605 h 281"/>
                  <a:gd name="T50" fmla="*/ 29443 w 471"/>
                  <a:gd name="T51" fmla="*/ 5437 h 281"/>
                  <a:gd name="T52" fmla="*/ 30362 w 471"/>
                  <a:gd name="T53" fmla="*/ 4492 h 281"/>
                  <a:gd name="T54" fmla="*/ 34276 w 471"/>
                  <a:gd name="T55" fmla="*/ 4492 h 281"/>
                  <a:gd name="T56" fmla="*/ 37059 w 471"/>
                  <a:gd name="T57" fmla="*/ 10311 h 281"/>
                  <a:gd name="T58" fmla="*/ 40643 w 471"/>
                  <a:gd name="T59" fmla="*/ 18890 h 281"/>
                  <a:gd name="T60" fmla="*/ 43094 w 471"/>
                  <a:gd name="T61" fmla="*/ 22442 h 281"/>
                  <a:gd name="T62" fmla="*/ 45188 w 471"/>
                  <a:gd name="T63" fmla="*/ 21772 h 281"/>
                  <a:gd name="T64" fmla="*/ 47476 w 471"/>
                  <a:gd name="T65" fmla="*/ 20720 h 281"/>
                  <a:gd name="T66" fmla="*/ 51014 w 471"/>
                  <a:gd name="T67" fmla="*/ 22874 h 281"/>
                  <a:gd name="T68" fmla="*/ 52669 w 471"/>
                  <a:gd name="T69" fmla="*/ 25926 h 281"/>
                  <a:gd name="T70" fmla="*/ 54138 w 471"/>
                  <a:gd name="T71" fmla="*/ 28800 h 281"/>
                  <a:gd name="T72" fmla="*/ 55909 w 471"/>
                  <a:gd name="T73" fmla="*/ 35654 h 281"/>
                  <a:gd name="T74" fmla="*/ 56583 w 471"/>
                  <a:gd name="T75" fmla="*/ 38480 h 281"/>
                  <a:gd name="T76" fmla="*/ 56891 w 471"/>
                  <a:gd name="T77" fmla="*/ 40146 h 281"/>
                  <a:gd name="T78" fmla="*/ 54462 w 471"/>
                  <a:gd name="T79" fmla="*/ 45359 h 281"/>
                  <a:gd name="T80" fmla="*/ 56583 w 471"/>
                  <a:gd name="T81" fmla="*/ 45285 h 281"/>
                  <a:gd name="T82" fmla="*/ 60160 w 471"/>
                  <a:gd name="T83" fmla="*/ 49781 h 281"/>
                  <a:gd name="T84" fmla="*/ 64037 w 471"/>
                  <a:gd name="T85" fmla="*/ 50342 h 281"/>
                  <a:gd name="T86" fmla="*/ 66844 w 471"/>
                  <a:gd name="T87" fmla="*/ 53830 h 281"/>
                  <a:gd name="T88" fmla="*/ 67254 w 471"/>
                  <a:gd name="T89" fmla="*/ 55186 h 281"/>
                  <a:gd name="T90" fmla="*/ 67254 w 471"/>
                  <a:gd name="T91" fmla="*/ 56374 h 281"/>
                  <a:gd name="T92" fmla="*/ 69222 w 471"/>
                  <a:gd name="T93" fmla="*/ 55186 h 281"/>
                  <a:gd name="T94" fmla="*/ 70356 w 471"/>
                  <a:gd name="T95" fmla="*/ 54851 h 281"/>
                  <a:gd name="T96" fmla="*/ 77192 w 471"/>
                  <a:gd name="T97" fmla="*/ 59267 h 281"/>
                  <a:gd name="T98" fmla="*/ 78543 w 471"/>
                  <a:gd name="T99" fmla="*/ 63750 h 281"/>
                  <a:gd name="T100" fmla="*/ 81754 w 471"/>
                  <a:gd name="T101" fmla="*/ 64427 h 281"/>
                  <a:gd name="T102" fmla="*/ 82776 w 471"/>
                  <a:gd name="T103" fmla="*/ 68925 h 281"/>
                  <a:gd name="T104" fmla="*/ 79307 w 471"/>
                  <a:gd name="T105" fmla="*/ 82706 h 281"/>
                  <a:gd name="T106" fmla="*/ 76433 w 471"/>
                  <a:gd name="T107" fmla="*/ 90144 h 28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71"/>
                  <a:gd name="T163" fmla="*/ 0 h 281"/>
                  <a:gd name="T164" fmla="*/ 471 w 471"/>
                  <a:gd name="T165" fmla="*/ 281 h 28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71" h="281">
                    <a:moveTo>
                      <a:pt x="21" y="280"/>
                    </a:moveTo>
                    <a:cubicBezTo>
                      <a:pt x="32" y="281"/>
                      <a:pt x="25" y="253"/>
                      <a:pt x="24" y="250"/>
                    </a:cubicBezTo>
                    <a:cubicBezTo>
                      <a:pt x="23" y="248"/>
                      <a:pt x="22" y="245"/>
                      <a:pt x="22" y="245"/>
                    </a:cubicBezTo>
                    <a:cubicBezTo>
                      <a:pt x="21" y="243"/>
                      <a:pt x="20" y="221"/>
                      <a:pt x="16" y="218"/>
                    </a:cubicBezTo>
                    <a:cubicBezTo>
                      <a:pt x="13" y="216"/>
                      <a:pt x="4" y="215"/>
                      <a:pt x="4" y="215"/>
                    </a:cubicBezTo>
                    <a:cubicBezTo>
                      <a:pt x="0" y="207"/>
                      <a:pt x="3" y="200"/>
                      <a:pt x="0" y="191"/>
                    </a:cubicBezTo>
                    <a:cubicBezTo>
                      <a:pt x="2" y="185"/>
                      <a:pt x="7" y="186"/>
                      <a:pt x="12" y="180"/>
                    </a:cubicBezTo>
                    <a:cubicBezTo>
                      <a:pt x="14" y="172"/>
                      <a:pt x="14" y="169"/>
                      <a:pt x="6" y="165"/>
                    </a:cubicBezTo>
                    <a:cubicBezTo>
                      <a:pt x="4" y="163"/>
                      <a:pt x="2" y="162"/>
                      <a:pt x="2" y="160"/>
                    </a:cubicBezTo>
                    <a:cubicBezTo>
                      <a:pt x="2" y="150"/>
                      <a:pt x="16" y="123"/>
                      <a:pt x="28" y="120"/>
                    </a:cubicBezTo>
                    <a:cubicBezTo>
                      <a:pt x="32" y="111"/>
                      <a:pt x="40" y="105"/>
                      <a:pt x="44" y="96"/>
                    </a:cubicBezTo>
                    <a:cubicBezTo>
                      <a:pt x="39" y="83"/>
                      <a:pt x="38" y="85"/>
                      <a:pt x="42" y="70"/>
                    </a:cubicBezTo>
                    <a:cubicBezTo>
                      <a:pt x="38" y="60"/>
                      <a:pt x="34" y="48"/>
                      <a:pt x="24" y="43"/>
                    </a:cubicBezTo>
                    <a:cubicBezTo>
                      <a:pt x="18" y="36"/>
                      <a:pt x="10" y="37"/>
                      <a:pt x="20" y="32"/>
                    </a:cubicBezTo>
                    <a:cubicBezTo>
                      <a:pt x="27" y="34"/>
                      <a:pt x="26" y="32"/>
                      <a:pt x="26" y="36"/>
                    </a:cubicBezTo>
                    <a:cubicBezTo>
                      <a:pt x="34" y="41"/>
                      <a:pt x="39" y="39"/>
                      <a:pt x="48" y="35"/>
                    </a:cubicBezTo>
                    <a:cubicBezTo>
                      <a:pt x="45" y="22"/>
                      <a:pt x="48" y="14"/>
                      <a:pt x="64" y="11"/>
                    </a:cubicBezTo>
                    <a:cubicBezTo>
                      <a:pt x="71" y="8"/>
                      <a:pt x="75" y="3"/>
                      <a:pt x="82" y="0"/>
                    </a:cubicBezTo>
                    <a:cubicBezTo>
                      <a:pt x="84" y="1"/>
                      <a:pt x="88" y="0"/>
                      <a:pt x="88" y="2"/>
                    </a:cubicBezTo>
                    <a:cubicBezTo>
                      <a:pt x="90" y="12"/>
                      <a:pt x="75" y="13"/>
                      <a:pt x="92" y="9"/>
                    </a:cubicBezTo>
                    <a:cubicBezTo>
                      <a:pt x="94" y="8"/>
                      <a:pt x="96" y="5"/>
                      <a:pt x="98" y="5"/>
                    </a:cubicBezTo>
                    <a:cubicBezTo>
                      <a:pt x="102" y="4"/>
                      <a:pt x="106" y="7"/>
                      <a:pt x="110" y="8"/>
                    </a:cubicBezTo>
                    <a:cubicBezTo>
                      <a:pt x="112" y="8"/>
                      <a:pt x="116" y="9"/>
                      <a:pt x="116" y="9"/>
                    </a:cubicBezTo>
                    <a:cubicBezTo>
                      <a:pt x="122" y="16"/>
                      <a:pt x="129" y="13"/>
                      <a:pt x="141" y="14"/>
                    </a:cubicBezTo>
                    <a:cubicBezTo>
                      <a:pt x="143" y="21"/>
                      <a:pt x="147" y="22"/>
                      <a:pt x="155" y="24"/>
                    </a:cubicBezTo>
                    <a:cubicBezTo>
                      <a:pt x="159" y="22"/>
                      <a:pt x="163" y="20"/>
                      <a:pt x="167" y="17"/>
                    </a:cubicBezTo>
                    <a:cubicBezTo>
                      <a:pt x="169" y="16"/>
                      <a:pt x="173" y="14"/>
                      <a:pt x="173" y="14"/>
                    </a:cubicBezTo>
                    <a:cubicBezTo>
                      <a:pt x="195" y="26"/>
                      <a:pt x="175" y="20"/>
                      <a:pt x="195" y="14"/>
                    </a:cubicBezTo>
                    <a:cubicBezTo>
                      <a:pt x="207" y="17"/>
                      <a:pt x="201" y="26"/>
                      <a:pt x="211" y="32"/>
                    </a:cubicBezTo>
                    <a:cubicBezTo>
                      <a:pt x="214" y="38"/>
                      <a:pt x="224" y="55"/>
                      <a:pt x="231" y="59"/>
                    </a:cubicBezTo>
                    <a:cubicBezTo>
                      <a:pt x="241" y="70"/>
                      <a:pt x="235" y="67"/>
                      <a:pt x="245" y="70"/>
                    </a:cubicBezTo>
                    <a:cubicBezTo>
                      <a:pt x="249" y="69"/>
                      <a:pt x="253" y="69"/>
                      <a:pt x="257" y="68"/>
                    </a:cubicBezTo>
                    <a:cubicBezTo>
                      <a:pt x="261" y="67"/>
                      <a:pt x="270" y="65"/>
                      <a:pt x="270" y="65"/>
                    </a:cubicBezTo>
                    <a:cubicBezTo>
                      <a:pt x="278" y="66"/>
                      <a:pt x="283" y="67"/>
                      <a:pt x="290" y="71"/>
                    </a:cubicBezTo>
                    <a:cubicBezTo>
                      <a:pt x="304" y="88"/>
                      <a:pt x="282" y="62"/>
                      <a:pt x="300" y="81"/>
                    </a:cubicBezTo>
                    <a:cubicBezTo>
                      <a:pt x="302" y="84"/>
                      <a:pt x="308" y="90"/>
                      <a:pt x="308" y="90"/>
                    </a:cubicBezTo>
                    <a:cubicBezTo>
                      <a:pt x="311" y="98"/>
                      <a:pt x="315" y="103"/>
                      <a:pt x="318" y="111"/>
                    </a:cubicBezTo>
                    <a:cubicBezTo>
                      <a:pt x="319" y="114"/>
                      <a:pt x="321" y="117"/>
                      <a:pt x="322" y="120"/>
                    </a:cubicBezTo>
                    <a:cubicBezTo>
                      <a:pt x="323" y="122"/>
                      <a:pt x="324" y="125"/>
                      <a:pt x="324" y="125"/>
                    </a:cubicBezTo>
                    <a:cubicBezTo>
                      <a:pt x="321" y="132"/>
                      <a:pt x="313" y="134"/>
                      <a:pt x="310" y="142"/>
                    </a:cubicBezTo>
                    <a:cubicBezTo>
                      <a:pt x="313" y="151"/>
                      <a:pt x="317" y="146"/>
                      <a:pt x="322" y="141"/>
                    </a:cubicBezTo>
                    <a:cubicBezTo>
                      <a:pt x="341" y="143"/>
                      <a:pt x="339" y="142"/>
                      <a:pt x="342" y="155"/>
                    </a:cubicBezTo>
                    <a:cubicBezTo>
                      <a:pt x="351" y="150"/>
                      <a:pt x="355" y="152"/>
                      <a:pt x="364" y="157"/>
                    </a:cubicBezTo>
                    <a:cubicBezTo>
                      <a:pt x="369" y="162"/>
                      <a:pt x="372" y="166"/>
                      <a:pt x="380" y="168"/>
                    </a:cubicBezTo>
                    <a:cubicBezTo>
                      <a:pt x="381" y="169"/>
                      <a:pt x="383" y="171"/>
                      <a:pt x="382" y="172"/>
                    </a:cubicBezTo>
                    <a:cubicBezTo>
                      <a:pt x="380" y="176"/>
                      <a:pt x="368" y="172"/>
                      <a:pt x="382" y="176"/>
                    </a:cubicBezTo>
                    <a:cubicBezTo>
                      <a:pt x="386" y="175"/>
                      <a:pt x="390" y="173"/>
                      <a:pt x="394" y="172"/>
                    </a:cubicBezTo>
                    <a:cubicBezTo>
                      <a:pt x="396" y="172"/>
                      <a:pt x="400" y="171"/>
                      <a:pt x="400" y="171"/>
                    </a:cubicBezTo>
                    <a:cubicBezTo>
                      <a:pt x="413" y="177"/>
                      <a:pt x="427" y="179"/>
                      <a:pt x="439" y="185"/>
                    </a:cubicBezTo>
                    <a:cubicBezTo>
                      <a:pt x="441" y="190"/>
                      <a:pt x="445" y="194"/>
                      <a:pt x="447" y="199"/>
                    </a:cubicBezTo>
                    <a:cubicBezTo>
                      <a:pt x="453" y="198"/>
                      <a:pt x="460" y="195"/>
                      <a:pt x="465" y="201"/>
                    </a:cubicBezTo>
                    <a:cubicBezTo>
                      <a:pt x="468" y="205"/>
                      <a:pt x="471" y="215"/>
                      <a:pt x="471" y="215"/>
                    </a:cubicBezTo>
                    <a:cubicBezTo>
                      <a:pt x="468" y="231"/>
                      <a:pt x="469" y="248"/>
                      <a:pt x="451" y="258"/>
                    </a:cubicBezTo>
                    <a:cubicBezTo>
                      <a:pt x="447" y="262"/>
                      <a:pt x="437" y="275"/>
                      <a:pt x="435" y="281"/>
                    </a:cubicBezTo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5" name="Freeform 275"/>
              <p:cNvSpPr>
                <a:spLocks/>
              </p:cNvSpPr>
              <p:nvPr/>
            </p:nvSpPr>
            <p:spPr bwMode="ltGray">
              <a:xfrm>
                <a:off x="3880" y="-7"/>
                <a:ext cx="984" cy="692"/>
              </a:xfrm>
              <a:custGeom>
                <a:avLst/>
                <a:gdLst>
                  <a:gd name="T0" fmla="*/ 406 w 984"/>
                  <a:gd name="T1" fmla="*/ 2 h 844"/>
                  <a:gd name="T2" fmla="*/ 502 w 984"/>
                  <a:gd name="T3" fmla="*/ 2 h 844"/>
                  <a:gd name="T4" fmla="*/ 550 w 984"/>
                  <a:gd name="T5" fmla="*/ 2 h 844"/>
                  <a:gd name="T6" fmla="*/ 578 w 984"/>
                  <a:gd name="T7" fmla="*/ 9 h 844"/>
                  <a:gd name="T8" fmla="*/ 586 w 984"/>
                  <a:gd name="T9" fmla="*/ 7 h 844"/>
                  <a:gd name="T10" fmla="*/ 606 w 984"/>
                  <a:gd name="T11" fmla="*/ 5 h 844"/>
                  <a:gd name="T12" fmla="*/ 642 w 984"/>
                  <a:gd name="T13" fmla="*/ 9 h 844"/>
                  <a:gd name="T14" fmla="*/ 682 w 984"/>
                  <a:gd name="T15" fmla="*/ 7 h 844"/>
                  <a:gd name="T16" fmla="*/ 706 w 984"/>
                  <a:gd name="T17" fmla="*/ 6 h 844"/>
                  <a:gd name="T18" fmla="*/ 762 w 984"/>
                  <a:gd name="T19" fmla="*/ 2 h 844"/>
                  <a:gd name="T20" fmla="*/ 798 w 984"/>
                  <a:gd name="T21" fmla="*/ 5 h 844"/>
                  <a:gd name="T22" fmla="*/ 798 w 984"/>
                  <a:gd name="T23" fmla="*/ 9 h 844"/>
                  <a:gd name="T24" fmla="*/ 790 w 984"/>
                  <a:gd name="T25" fmla="*/ 11 h 844"/>
                  <a:gd name="T26" fmla="*/ 766 w 984"/>
                  <a:gd name="T27" fmla="*/ 12 h 844"/>
                  <a:gd name="T28" fmla="*/ 762 w 984"/>
                  <a:gd name="T29" fmla="*/ 14 h 844"/>
                  <a:gd name="T30" fmla="*/ 802 w 984"/>
                  <a:gd name="T31" fmla="*/ 17 h 844"/>
                  <a:gd name="T32" fmla="*/ 786 w 984"/>
                  <a:gd name="T33" fmla="*/ 25 h 844"/>
                  <a:gd name="T34" fmla="*/ 830 w 984"/>
                  <a:gd name="T35" fmla="*/ 32 h 844"/>
                  <a:gd name="T36" fmla="*/ 854 w 984"/>
                  <a:gd name="T37" fmla="*/ 34 h 844"/>
                  <a:gd name="T38" fmla="*/ 830 w 984"/>
                  <a:gd name="T39" fmla="*/ 34 h 844"/>
                  <a:gd name="T40" fmla="*/ 746 w 984"/>
                  <a:gd name="T41" fmla="*/ 29 h 844"/>
                  <a:gd name="T42" fmla="*/ 678 w 984"/>
                  <a:gd name="T43" fmla="*/ 30 h 844"/>
                  <a:gd name="T44" fmla="*/ 590 w 984"/>
                  <a:gd name="T45" fmla="*/ 34 h 844"/>
                  <a:gd name="T46" fmla="*/ 642 w 984"/>
                  <a:gd name="T47" fmla="*/ 44 h 844"/>
                  <a:gd name="T48" fmla="*/ 710 w 984"/>
                  <a:gd name="T49" fmla="*/ 47 h 844"/>
                  <a:gd name="T50" fmla="*/ 738 w 984"/>
                  <a:gd name="T51" fmla="*/ 41 h 844"/>
                  <a:gd name="T52" fmla="*/ 774 w 984"/>
                  <a:gd name="T53" fmla="*/ 43 h 844"/>
                  <a:gd name="T54" fmla="*/ 766 w 984"/>
                  <a:gd name="T55" fmla="*/ 48 h 844"/>
                  <a:gd name="T56" fmla="*/ 802 w 984"/>
                  <a:gd name="T57" fmla="*/ 50 h 844"/>
                  <a:gd name="T58" fmla="*/ 838 w 984"/>
                  <a:gd name="T59" fmla="*/ 50 h 844"/>
                  <a:gd name="T60" fmla="*/ 922 w 984"/>
                  <a:gd name="T61" fmla="*/ 61 h 844"/>
                  <a:gd name="T62" fmla="*/ 942 w 984"/>
                  <a:gd name="T63" fmla="*/ 62 h 844"/>
                  <a:gd name="T64" fmla="*/ 874 w 984"/>
                  <a:gd name="T65" fmla="*/ 61 h 844"/>
                  <a:gd name="T66" fmla="*/ 830 w 984"/>
                  <a:gd name="T67" fmla="*/ 57 h 844"/>
                  <a:gd name="T68" fmla="*/ 778 w 984"/>
                  <a:gd name="T69" fmla="*/ 54 h 844"/>
                  <a:gd name="T70" fmla="*/ 702 w 984"/>
                  <a:gd name="T71" fmla="*/ 50 h 844"/>
                  <a:gd name="T72" fmla="*/ 614 w 984"/>
                  <a:gd name="T73" fmla="*/ 49 h 844"/>
                  <a:gd name="T74" fmla="*/ 506 w 984"/>
                  <a:gd name="T75" fmla="*/ 44 h 844"/>
                  <a:gd name="T76" fmla="*/ 462 w 984"/>
                  <a:gd name="T77" fmla="*/ 39 h 844"/>
                  <a:gd name="T78" fmla="*/ 430 w 984"/>
                  <a:gd name="T79" fmla="*/ 35 h 844"/>
                  <a:gd name="T80" fmla="*/ 382 w 984"/>
                  <a:gd name="T81" fmla="*/ 32 h 844"/>
                  <a:gd name="T82" fmla="*/ 342 w 984"/>
                  <a:gd name="T83" fmla="*/ 28 h 844"/>
                  <a:gd name="T84" fmla="*/ 354 w 984"/>
                  <a:gd name="T85" fmla="*/ 32 h 844"/>
                  <a:gd name="T86" fmla="*/ 418 w 984"/>
                  <a:gd name="T87" fmla="*/ 38 h 844"/>
                  <a:gd name="T88" fmla="*/ 422 w 984"/>
                  <a:gd name="T89" fmla="*/ 39 h 844"/>
                  <a:gd name="T90" fmla="*/ 394 w 984"/>
                  <a:gd name="T91" fmla="*/ 39 h 844"/>
                  <a:gd name="T92" fmla="*/ 354 w 984"/>
                  <a:gd name="T93" fmla="*/ 35 h 844"/>
                  <a:gd name="T94" fmla="*/ 314 w 984"/>
                  <a:gd name="T95" fmla="*/ 30 h 844"/>
                  <a:gd name="T96" fmla="*/ 266 w 984"/>
                  <a:gd name="T97" fmla="*/ 26 h 844"/>
                  <a:gd name="T98" fmla="*/ 210 w 984"/>
                  <a:gd name="T99" fmla="*/ 24 h 844"/>
                  <a:gd name="T100" fmla="*/ 154 w 984"/>
                  <a:gd name="T101" fmla="*/ 17 h 844"/>
                  <a:gd name="T102" fmla="*/ 66 w 984"/>
                  <a:gd name="T103" fmla="*/ 5 h 844"/>
                  <a:gd name="T104" fmla="*/ 34 w 984"/>
                  <a:gd name="T105" fmla="*/ 2 h 844"/>
                  <a:gd name="T106" fmla="*/ 46 w 984"/>
                  <a:gd name="T107" fmla="*/ 2 h 844"/>
                  <a:gd name="T108" fmla="*/ 102 w 984"/>
                  <a:gd name="T109" fmla="*/ 5 h 84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84"/>
                  <a:gd name="T166" fmla="*/ 0 h 844"/>
                  <a:gd name="T167" fmla="*/ 984 w 984"/>
                  <a:gd name="T168" fmla="*/ 844 h 84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84" h="844">
                    <a:moveTo>
                      <a:pt x="82" y="38"/>
                    </a:moveTo>
                    <a:lnTo>
                      <a:pt x="406" y="6"/>
                    </a:lnTo>
                    <a:cubicBezTo>
                      <a:pt x="497" y="22"/>
                      <a:pt x="465" y="0"/>
                      <a:pt x="474" y="54"/>
                    </a:cubicBezTo>
                    <a:cubicBezTo>
                      <a:pt x="492" y="48"/>
                      <a:pt x="484" y="40"/>
                      <a:pt x="502" y="34"/>
                    </a:cubicBezTo>
                    <a:cubicBezTo>
                      <a:pt x="510" y="37"/>
                      <a:pt x="517" y="46"/>
                      <a:pt x="526" y="46"/>
                    </a:cubicBezTo>
                    <a:cubicBezTo>
                      <a:pt x="534" y="46"/>
                      <a:pt x="550" y="38"/>
                      <a:pt x="550" y="38"/>
                    </a:cubicBezTo>
                    <a:cubicBezTo>
                      <a:pt x="556" y="55"/>
                      <a:pt x="552" y="60"/>
                      <a:pt x="542" y="74"/>
                    </a:cubicBezTo>
                    <a:cubicBezTo>
                      <a:pt x="555" y="114"/>
                      <a:pt x="550" y="102"/>
                      <a:pt x="578" y="130"/>
                    </a:cubicBezTo>
                    <a:cubicBezTo>
                      <a:pt x="584" y="148"/>
                      <a:pt x="590" y="148"/>
                      <a:pt x="606" y="138"/>
                    </a:cubicBezTo>
                    <a:cubicBezTo>
                      <a:pt x="600" y="119"/>
                      <a:pt x="594" y="107"/>
                      <a:pt x="586" y="90"/>
                    </a:cubicBezTo>
                    <a:cubicBezTo>
                      <a:pt x="583" y="82"/>
                      <a:pt x="578" y="66"/>
                      <a:pt x="578" y="66"/>
                    </a:cubicBezTo>
                    <a:cubicBezTo>
                      <a:pt x="585" y="44"/>
                      <a:pt x="597" y="56"/>
                      <a:pt x="606" y="70"/>
                    </a:cubicBezTo>
                    <a:cubicBezTo>
                      <a:pt x="609" y="86"/>
                      <a:pt x="608" y="117"/>
                      <a:pt x="626" y="90"/>
                    </a:cubicBezTo>
                    <a:cubicBezTo>
                      <a:pt x="648" y="97"/>
                      <a:pt x="646" y="104"/>
                      <a:pt x="642" y="126"/>
                    </a:cubicBezTo>
                    <a:cubicBezTo>
                      <a:pt x="650" y="150"/>
                      <a:pt x="665" y="141"/>
                      <a:pt x="682" y="130"/>
                    </a:cubicBezTo>
                    <a:cubicBezTo>
                      <a:pt x="689" y="108"/>
                      <a:pt x="673" y="124"/>
                      <a:pt x="682" y="98"/>
                    </a:cubicBezTo>
                    <a:cubicBezTo>
                      <a:pt x="683" y="94"/>
                      <a:pt x="690" y="96"/>
                      <a:pt x="694" y="94"/>
                    </a:cubicBezTo>
                    <a:cubicBezTo>
                      <a:pt x="698" y="92"/>
                      <a:pt x="702" y="89"/>
                      <a:pt x="706" y="86"/>
                    </a:cubicBezTo>
                    <a:cubicBezTo>
                      <a:pt x="717" y="54"/>
                      <a:pt x="688" y="54"/>
                      <a:pt x="742" y="46"/>
                    </a:cubicBezTo>
                    <a:cubicBezTo>
                      <a:pt x="748" y="27"/>
                      <a:pt x="741" y="9"/>
                      <a:pt x="762" y="2"/>
                    </a:cubicBezTo>
                    <a:cubicBezTo>
                      <a:pt x="788" y="11"/>
                      <a:pt x="777" y="38"/>
                      <a:pt x="802" y="46"/>
                    </a:cubicBezTo>
                    <a:cubicBezTo>
                      <a:pt x="831" y="36"/>
                      <a:pt x="805" y="63"/>
                      <a:pt x="798" y="70"/>
                    </a:cubicBezTo>
                    <a:cubicBezTo>
                      <a:pt x="789" y="96"/>
                      <a:pt x="787" y="96"/>
                      <a:pt x="802" y="118"/>
                    </a:cubicBezTo>
                    <a:cubicBezTo>
                      <a:pt x="801" y="122"/>
                      <a:pt x="801" y="127"/>
                      <a:pt x="798" y="130"/>
                    </a:cubicBezTo>
                    <a:cubicBezTo>
                      <a:pt x="794" y="133"/>
                      <a:pt x="784" y="129"/>
                      <a:pt x="782" y="134"/>
                    </a:cubicBezTo>
                    <a:cubicBezTo>
                      <a:pt x="780" y="142"/>
                      <a:pt x="790" y="158"/>
                      <a:pt x="790" y="158"/>
                    </a:cubicBezTo>
                    <a:cubicBezTo>
                      <a:pt x="786" y="161"/>
                      <a:pt x="783" y="165"/>
                      <a:pt x="778" y="166"/>
                    </a:cubicBezTo>
                    <a:cubicBezTo>
                      <a:pt x="774" y="167"/>
                      <a:pt x="769" y="159"/>
                      <a:pt x="766" y="162"/>
                    </a:cubicBezTo>
                    <a:cubicBezTo>
                      <a:pt x="758" y="170"/>
                      <a:pt x="794" y="182"/>
                      <a:pt x="794" y="182"/>
                    </a:cubicBezTo>
                    <a:cubicBezTo>
                      <a:pt x="804" y="211"/>
                      <a:pt x="775" y="190"/>
                      <a:pt x="762" y="186"/>
                    </a:cubicBezTo>
                    <a:cubicBezTo>
                      <a:pt x="767" y="194"/>
                      <a:pt x="773" y="202"/>
                      <a:pt x="778" y="210"/>
                    </a:cubicBezTo>
                    <a:cubicBezTo>
                      <a:pt x="783" y="218"/>
                      <a:pt x="802" y="226"/>
                      <a:pt x="802" y="226"/>
                    </a:cubicBezTo>
                    <a:cubicBezTo>
                      <a:pt x="813" y="242"/>
                      <a:pt x="804" y="245"/>
                      <a:pt x="810" y="262"/>
                    </a:cubicBezTo>
                    <a:cubicBezTo>
                      <a:pt x="803" y="282"/>
                      <a:pt x="793" y="301"/>
                      <a:pt x="786" y="322"/>
                    </a:cubicBezTo>
                    <a:cubicBezTo>
                      <a:pt x="783" y="330"/>
                      <a:pt x="778" y="346"/>
                      <a:pt x="778" y="346"/>
                    </a:cubicBezTo>
                    <a:cubicBezTo>
                      <a:pt x="785" y="366"/>
                      <a:pt x="817" y="394"/>
                      <a:pt x="830" y="414"/>
                    </a:cubicBezTo>
                    <a:cubicBezTo>
                      <a:pt x="835" y="422"/>
                      <a:pt x="841" y="430"/>
                      <a:pt x="846" y="438"/>
                    </a:cubicBezTo>
                    <a:cubicBezTo>
                      <a:pt x="849" y="442"/>
                      <a:pt x="854" y="450"/>
                      <a:pt x="854" y="450"/>
                    </a:cubicBezTo>
                    <a:cubicBezTo>
                      <a:pt x="853" y="457"/>
                      <a:pt x="855" y="466"/>
                      <a:pt x="850" y="470"/>
                    </a:cubicBezTo>
                    <a:cubicBezTo>
                      <a:pt x="844" y="475"/>
                      <a:pt x="831" y="451"/>
                      <a:pt x="830" y="450"/>
                    </a:cubicBezTo>
                    <a:cubicBezTo>
                      <a:pt x="811" y="431"/>
                      <a:pt x="789" y="421"/>
                      <a:pt x="774" y="398"/>
                    </a:cubicBezTo>
                    <a:cubicBezTo>
                      <a:pt x="769" y="379"/>
                      <a:pt x="766" y="371"/>
                      <a:pt x="746" y="378"/>
                    </a:cubicBezTo>
                    <a:cubicBezTo>
                      <a:pt x="717" y="368"/>
                      <a:pt x="730" y="368"/>
                      <a:pt x="706" y="374"/>
                    </a:cubicBezTo>
                    <a:cubicBezTo>
                      <a:pt x="688" y="402"/>
                      <a:pt x="699" y="395"/>
                      <a:pt x="678" y="402"/>
                    </a:cubicBezTo>
                    <a:cubicBezTo>
                      <a:pt x="654" y="386"/>
                      <a:pt x="650" y="390"/>
                      <a:pt x="618" y="394"/>
                    </a:cubicBezTo>
                    <a:cubicBezTo>
                      <a:pt x="607" y="411"/>
                      <a:pt x="601" y="426"/>
                      <a:pt x="590" y="442"/>
                    </a:cubicBezTo>
                    <a:cubicBezTo>
                      <a:pt x="600" y="471"/>
                      <a:pt x="593" y="459"/>
                      <a:pt x="606" y="478"/>
                    </a:cubicBezTo>
                    <a:cubicBezTo>
                      <a:pt x="593" y="518"/>
                      <a:pt x="622" y="548"/>
                      <a:pt x="642" y="578"/>
                    </a:cubicBezTo>
                    <a:cubicBezTo>
                      <a:pt x="651" y="591"/>
                      <a:pt x="651" y="601"/>
                      <a:pt x="666" y="606"/>
                    </a:cubicBezTo>
                    <a:cubicBezTo>
                      <a:pt x="680" y="627"/>
                      <a:pt x="691" y="623"/>
                      <a:pt x="710" y="610"/>
                    </a:cubicBezTo>
                    <a:cubicBezTo>
                      <a:pt x="729" y="616"/>
                      <a:pt x="729" y="606"/>
                      <a:pt x="734" y="590"/>
                    </a:cubicBezTo>
                    <a:cubicBezTo>
                      <a:pt x="735" y="577"/>
                      <a:pt x="731" y="562"/>
                      <a:pt x="738" y="550"/>
                    </a:cubicBezTo>
                    <a:cubicBezTo>
                      <a:pt x="742" y="543"/>
                      <a:pt x="762" y="542"/>
                      <a:pt x="762" y="542"/>
                    </a:cubicBezTo>
                    <a:cubicBezTo>
                      <a:pt x="783" y="547"/>
                      <a:pt x="786" y="552"/>
                      <a:pt x="774" y="570"/>
                    </a:cubicBezTo>
                    <a:cubicBezTo>
                      <a:pt x="779" y="590"/>
                      <a:pt x="790" y="605"/>
                      <a:pt x="770" y="618"/>
                    </a:cubicBezTo>
                    <a:cubicBezTo>
                      <a:pt x="769" y="622"/>
                      <a:pt x="764" y="626"/>
                      <a:pt x="766" y="630"/>
                    </a:cubicBezTo>
                    <a:cubicBezTo>
                      <a:pt x="768" y="634"/>
                      <a:pt x="775" y="634"/>
                      <a:pt x="778" y="638"/>
                    </a:cubicBezTo>
                    <a:cubicBezTo>
                      <a:pt x="788" y="651"/>
                      <a:pt x="786" y="660"/>
                      <a:pt x="802" y="670"/>
                    </a:cubicBezTo>
                    <a:cubicBezTo>
                      <a:pt x="810" y="667"/>
                      <a:pt x="818" y="665"/>
                      <a:pt x="826" y="662"/>
                    </a:cubicBezTo>
                    <a:cubicBezTo>
                      <a:pt x="830" y="661"/>
                      <a:pt x="838" y="658"/>
                      <a:pt x="838" y="658"/>
                    </a:cubicBezTo>
                    <a:cubicBezTo>
                      <a:pt x="857" y="664"/>
                      <a:pt x="864" y="680"/>
                      <a:pt x="870" y="698"/>
                    </a:cubicBezTo>
                    <a:cubicBezTo>
                      <a:pt x="859" y="731"/>
                      <a:pt x="887" y="794"/>
                      <a:pt x="922" y="806"/>
                    </a:cubicBezTo>
                    <a:cubicBezTo>
                      <a:pt x="938" y="801"/>
                      <a:pt x="941" y="792"/>
                      <a:pt x="958" y="798"/>
                    </a:cubicBezTo>
                    <a:cubicBezTo>
                      <a:pt x="984" y="837"/>
                      <a:pt x="928" y="784"/>
                      <a:pt x="942" y="826"/>
                    </a:cubicBezTo>
                    <a:cubicBezTo>
                      <a:pt x="936" y="844"/>
                      <a:pt x="930" y="844"/>
                      <a:pt x="914" y="834"/>
                    </a:cubicBezTo>
                    <a:cubicBezTo>
                      <a:pt x="903" y="817"/>
                      <a:pt x="890" y="821"/>
                      <a:pt x="874" y="810"/>
                    </a:cubicBezTo>
                    <a:cubicBezTo>
                      <a:pt x="851" y="776"/>
                      <a:pt x="882" y="816"/>
                      <a:pt x="854" y="794"/>
                    </a:cubicBezTo>
                    <a:cubicBezTo>
                      <a:pt x="843" y="785"/>
                      <a:pt x="840" y="768"/>
                      <a:pt x="830" y="758"/>
                    </a:cubicBezTo>
                    <a:cubicBezTo>
                      <a:pt x="824" y="739"/>
                      <a:pt x="817" y="724"/>
                      <a:pt x="798" y="718"/>
                    </a:cubicBezTo>
                    <a:cubicBezTo>
                      <a:pt x="791" y="696"/>
                      <a:pt x="800" y="712"/>
                      <a:pt x="778" y="710"/>
                    </a:cubicBezTo>
                    <a:cubicBezTo>
                      <a:pt x="767" y="709"/>
                      <a:pt x="746" y="702"/>
                      <a:pt x="746" y="702"/>
                    </a:cubicBezTo>
                    <a:cubicBezTo>
                      <a:pt x="729" y="691"/>
                      <a:pt x="720" y="674"/>
                      <a:pt x="702" y="662"/>
                    </a:cubicBezTo>
                    <a:cubicBezTo>
                      <a:pt x="694" y="665"/>
                      <a:pt x="687" y="673"/>
                      <a:pt x="678" y="674"/>
                    </a:cubicBezTo>
                    <a:cubicBezTo>
                      <a:pt x="657" y="677"/>
                      <a:pt x="630" y="657"/>
                      <a:pt x="614" y="646"/>
                    </a:cubicBezTo>
                    <a:cubicBezTo>
                      <a:pt x="600" y="637"/>
                      <a:pt x="580" y="639"/>
                      <a:pt x="566" y="630"/>
                    </a:cubicBezTo>
                    <a:cubicBezTo>
                      <a:pt x="546" y="617"/>
                      <a:pt x="525" y="607"/>
                      <a:pt x="506" y="594"/>
                    </a:cubicBezTo>
                    <a:cubicBezTo>
                      <a:pt x="513" y="572"/>
                      <a:pt x="509" y="551"/>
                      <a:pt x="490" y="538"/>
                    </a:cubicBezTo>
                    <a:cubicBezTo>
                      <a:pt x="485" y="522"/>
                      <a:pt x="476" y="515"/>
                      <a:pt x="462" y="506"/>
                    </a:cubicBezTo>
                    <a:cubicBezTo>
                      <a:pt x="441" y="474"/>
                      <a:pt x="469" y="513"/>
                      <a:pt x="442" y="486"/>
                    </a:cubicBezTo>
                    <a:cubicBezTo>
                      <a:pt x="436" y="480"/>
                      <a:pt x="436" y="468"/>
                      <a:pt x="430" y="462"/>
                    </a:cubicBezTo>
                    <a:cubicBezTo>
                      <a:pt x="427" y="459"/>
                      <a:pt x="422" y="459"/>
                      <a:pt x="418" y="458"/>
                    </a:cubicBezTo>
                    <a:cubicBezTo>
                      <a:pt x="407" y="447"/>
                      <a:pt x="382" y="430"/>
                      <a:pt x="382" y="430"/>
                    </a:cubicBezTo>
                    <a:cubicBezTo>
                      <a:pt x="371" y="413"/>
                      <a:pt x="358" y="399"/>
                      <a:pt x="346" y="382"/>
                    </a:cubicBezTo>
                    <a:cubicBezTo>
                      <a:pt x="344" y="378"/>
                      <a:pt x="345" y="373"/>
                      <a:pt x="342" y="370"/>
                    </a:cubicBezTo>
                    <a:cubicBezTo>
                      <a:pt x="339" y="367"/>
                      <a:pt x="334" y="367"/>
                      <a:pt x="330" y="366"/>
                    </a:cubicBezTo>
                    <a:cubicBezTo>
                      <a:pt x="322" y="390"/>
                      <a:pt x="342" y="398"/>
                      <a:pt x="354" y="414"/>
                    </a:cubicBezTo>
                    <a:cubicBezTo>
                      <a:pt x="368" y="432"/>
                      <a:pt x="372" y="446"/>
                      <a:pt x="390" y="458"/>
                    </a:cubicBezTo>
                    <a:cubicBezTo>
                      <a:pt x="409" y="487"/>
                      <a:pt x="399" y="475"/>
                      <a:pt x="418" y="494"/>
                    </a:cubicBezTo>
                    <a:cubicBezTo>
                      <a:pt x="423" y="510"/>
                      <a:pt x="428" y="517"/>
                      <a:pt x="442" y="526"/>
                    </a:cubicBezTo>
                    <a:cubicBezTo>
                      <a:pt x="450" y="550"/>
                      <a:pt x="432" y="533"/>
                      <a:pt x="422" y="526"/>
                    </a:cubicBezTo>
                    <a:cubicBezTo>
                      <a:pt x="399" y="492"/>
                      <a:pt x="430" y="532"/>
                      <a:pt x="402" y="510"/>
                    </a:cubicBezTo>
                    <a:cubicBezTo>
                      <a:pt x="398" y="507"/>
                      <a:pt x="397" y="501"/>
                      <a:pt x="394" y="498"/>
                    </a:cubicBezTo>
                    <a:cubicBezTo>
                      <a:pt x="391" y="495"/>
                      <a:pt x="386" y="493"/>
                      <a:pt x="382" y="490"/>
                    </a:cubicBezTo>
                    <a:cubicBezTo>
                      <a:pt x="377" y="474"/>
                      <a:pt x="370" y="471"/>
                      <a:pt x="354" y="466"/>
                    </a:cubicBezTo>
                    <a:cubicBezTo>
                      <a:pt x="344" y="452"/>
                      <a:pt x="340" y="447"/>
                      <a:pt x="346" y="430"/>
                    </a:cubicBezTo>
                    <a:cubicBezTo>
                      <a:pt x="338" y="418"/>
                      <a:pt x="314" y="402"/>
                      <a:pt x="314" y="402"/>
                    </a:cubicBezTo>
                    <a:cubicBezTo>
                      <a:pt x="306" y="390"/>
                      <a:pt x="298" y="378"/>
                      <a:pt x="290" y="366"/>
                    </a:cubicBezTo>
                    <a:cubicBezTo>
                      <a:pt x="284" y="357"/>
                      <a:pt x="273" y="354"/>
                      <a:pt x="266" y="346"/>
                    </a:cubicBezTo>
                    <a:cubicBezTo>
                      <a:pt x="263" y="342"/>
                      <a:pt x="262" y="337"/>
                      <a:pt x="258" y="334"/>
                    </a:cubicBezTo>
                    <a:cubicBezTo>
                      <a:pt x="243" y="324"/>
                      <a:pt x="225" y="324"/>
                      <a:pt x="210" y="314"/>
                    </a:cubicBezTo>
                    <a:cubicBezTo>
                      <a:pt x="201" y="300"/>
                      <a:pt x="194" y="291"/>
                      <a:pt x="178" y="286"/>
                    </a:cubicBezTo>
                    <a:cubicBezTo>
                      <a:pt x="160" y="260"/>
                      <a:pt x="192" y="247"/>
                      <a:pt x="154" y="238"/>
                    </a:cubicBezTo>
                    <a:cubicBezTo>
                      <a:pt x="111" y="209"/>
                      <a:pt x="106" y="149"/>
                      <a:pt x="90" y="102"/>
                    </a:cubicBezTo>
                    <a:cubicBezTo>
                      <a:pt x="86" y="90"/>
                      <a:pt x="76" y="73"/>
                      <a:pt x="66" y="66"/>
                    </a:cubicBezTo>
                    <a:cubicBezTo>
                      <a:pt x="58" y="60"/>
                      <a:pt x="42" y="50"/>
                      <a:pt x="42" y="50"/>
                    </a:cubicBezTo>
                    <a:cubicBezTo>
                      <a:pt x="39" y="46"/>
                      <a:pt x="38" y="41"/>
                      <a:pt x="34" y="38"/>
                    </a:cubicBezTo>
                    <a:cubicBezTo>
                      <a:pt x="27" y="34"/>
                      <a:pt x="10" y="30"/>
                      <a:pt x="10" y="30"/>
                    </a:cubicBezTo>
                    <a:cubicBezTo>
                      <a:pt x="0" y="1"/>
                      <a:pt x="31" y="17"/>
                      <a:pt x="46" y="22"/>
                    </a:cubicBezTo>
                    <a:cubicBezTo>
                      <a:pt x="65" y="51"/>
                      <a:pt x="61" y="41"/>
                      <a:pt x="86" y="58"/>
                    </a:cubicBezTo>
                    <a:cubicBezTo>
                      <a:pt x="94" y="70"/>
                      <a:pt x="94" y="93"/>
                      <a:pt x="102" y="70"/>
                    </a:cubicBezTo>
                    <a:cubicBezTo>
                      <a:pt x="95" y="49"/>
                      <a:pt x="82" y="62"/>
                      <a:pt x="82" y="38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6" name="Freeform 276"/>
              <p:cNvSpPr>
                <a:spLocks/>
              </p:cNvSpPr>
              <p:nvPr/>
            </p:nvSpPr>
            <p:spPr bwMode="ltGray">
              <a:xfrm>
                <a:off x="3577" y="490"/>
                <a:ext cx="36" cy="39"/>
              </a:xfrm>
              <a:custGeom>
                <a:avLst/>
                <a:gdLst>
                  <a:gd name="T0" fmla="*/ 6 w 36"/>
                  <a:gd name="T1" fmla="*/ 2 h 48"/>
                  <a:gd name="T2" fmla="*/ 10 w 36"/>
                  <a:gd name="T3" fmla="*/ 3 h 48"/>
                  <a:gd name="T4" fmla="*/ 6 w 36"/>
                  <a:gd name="T5" fmla="*/ 2 h 48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48"/>
                  <a:gd name="T11" fmla="*/ 36 w 36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48">
                    <a:moveTo>
                      <a:pt x="6" y="28"/>
                    </a:moveTo>
                    <a:cubicBezTo>
                      <a:pt x="25" y="0"/>
                      <a:pt x="36" y="31"/>
                      <a:pt x="10" y="48"/>
                    </a:cubicBezTo>
                    <a:cubicBezTo>
                      <a:pt x="0" y="34"/>
                      <a:pt x="0" y="40"/>
                      <a:pt x="6" y="28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7" name="Freeform 277"/>
              <p:cNvSpPr>
                <a:spLocks/>
              </p:cNvSpPr>
              <p:nvPr/>
            </p:nvSpPr>
            <p:spPr bwMode="ltGray">
              <a:xfrm>
                <a:off x="3549" y="475"/>
                <a:ext cx="38" cy="29"/>
              </a:xfrm>
              <a:custGeom>
                <a:avLst/>
                <a:gdLst>
                  <a:gd name="T0" fmla="*/ 0 w 36"/>
                  <a:gd name="T1" fmla="*/ 2 h 37"/>
                  <a:gd name="T2" fmla="*/ 25 w 36"/>
                  <a:gd name="T3" fmla="*/ 1 h 37"/>
                  <a:gd name="T4" fmla="*/ 72 w 36"/>
                  <a:gd name="T5" fmla="*/ 2 h 37"/>
                  <a:gd name="T6" fmla="*/ 8 w 36"/>
                  <a:gd name="T7" fmla="*/ 2 h 37"/>
                  <a:gd name="T8" fmla="*/ 0 w 36"/>
                  <a:gd name="T9" fmla="*/ 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37"/>
                  <a:gd name="T17" fmla="*/ 36 w 3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37">
                    <a:moveTo>
                      <a:pt x="0" y="5"/>
                    </a:moveTo>
                    <a:cubicBezTo>
                      <a:pt x="4" y="4"/>
                      <a:pt x="8" y="0"/>
                      <a:pt x="12" y="1"/>
                    </a:cubicBezTo>
                    <a:cubicBezTo>
                      <a:pt x="21" y="4"/>
                      <a:pt x="36" y="17"/>
                      <a:pt x="36" y="17"/>
                    </a:cubicBezTo>
                    <a:cubicBezTo>
                      <a:pt x="29" y="37"/>
                      <a:pt x="22" y="26"/>
                      <a:pt x="8" y="17"/>
                    </a:cubicBezTo>
                    <a:cubicBezTo>
                      <a:pt x="5" y="13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8" name="Freeform 278"/>
              <p:cNvSpPr>
                <a:spLocks/>
              </p:cNvSpPr>
              <p:nvPr/>
            </p:nvSpPr>
            <p:spPr bwMode="ltGray">
              <a:xfrm>
                <a:off x="4686" y="394"/>
                <a:ext cx="171" cy="81"/>
              </a:xfrm>
              <a:custGeom>
                <a:avLst/>
                <a:gdLst>
                  <a:gd name="T0" fmla="*/ 0 w 170"/>
                  <a:gd name="T1" fmla="*/ 6 h 96"/>
                  <a:gd name="T2" fmla="*/ 28 w 170"/>
                  <a:gd name="T3" fmla="*/ 3 h 96"/>
                  <a:gd name="T4" fmla="*/ 56 w 170"/>
                  <a:gd name="T5" fmla="*/ 3 h 96"/>
                  <a:gd name="T6" fmla="*/ 80 w 170"/>
                  <a:gd name="T7" fmla="*/ 3 h 96"/>
                  <a:gd name="T8" fmla="*/ 64 w 170"/>
                  <a:gd name="T9" fmla="*/ 3 h 96"/>
                  <a:gd name="T10" fmla="*/ 137 w 170"/>
                  <a:gd name="T11" fmla="*/ 6 h 96"/>
                  <a:gd name="T12" fmla="*/ 173 w 170"/>
                  <a:gd name="T13" fmla="*/ 7 h 96"/>
                  <a:gd name="T14" fmla="*/ 129 w 170"/>
                  <a:gd name="T15" fmla="*/ 8 h 96"/>
                  <a:gd name="T16" fmla="*/ 101 w 170"/>
                  <a:gd name="T17" fmla="*/ 7 h 96"/>
                  <a:gd name="T18" fmla="*/ 76 w 170"/>
                  <a:gd name="T19" fmla="*/ 6 h 96"/>
                  <a:gd name="T20" fmla="*/ 24 w 170"/>
                  <a:gd name="T21" fmla="*/ 5 h 96"/>
                  <a:gd name="T22" fmla="*/ 0 w 170"/>
                  <a:gd name="T23" fmla="*/ 6 h 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0"/>
                  <a:gd name="T37" fmla="*/ 0 h 96"/>
                  <a:gd name="T38" fmla="*/ 170 w 170"/>
                  <a:gd name="T39" fmla="*/ 96 h 9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0" h="96">
                    <a:moveTo>
                      <a:pt x="0" y="49"/>
                    </a:moveTo>
                    <a:cubicBezTo>
                      <a:pt x="5" y="33"/>
                      <a:pt x="12" y="30"/>
                      <a:pt x="28" y="25"/>
                    </a:cubicBezTo>
                    <a:cubicBezTo>
                      <a:pt x="20" y="0"/>
                      <a:pt x="42" y="16"/>
                      <a:pt x="56" y="21"/>
                    </a:cubicBezTo>
                    <a:cubicBezTo>
                      <a:pt x="56" y="21"/>
                      <a:pt x="77" y="6"/>
                      <a:pt x="80" y="9"/>
                    </a:cubicBezTo>
                    <a:cubicBezTo>
                      <a:pt x="85" y="14"/>
                      <a:pt x="71" y="23"/>
                      <a:pt x="64" y="25"/>
                    </a:cubicBezTo>
                    <a:cubicBezTo>
                      <a:pt x="82" y="37"/>
                      <a:pt x="103" y="42"/>
                      <a:pt x="124" y="49"/>
                    </a:cubicBezTo>
                    <a:cubicBezTo>
                      <a:pt x="136" y="53"/>
                      <a:pt x="160" y="65"/>
                      <a:pt x="160" y="65"/>
                    </a:cubicBezTo>
                    <a:cubicBezTo>
                      <a:pt x="170" y="96"/>
                      <a:pt x="134" y="83"/>
                      <a:pt x="116" y="77"/>
                    </a:cubicBezTo>
                    <a:cubicBezTo>
                      <a:pt x="109" y="57"/>
                      <a:pt x="116" y="66"/>
                      <a:pt x="88" y="57"/>
                    </a:cubicBezTo>
                    <a:cubicBezTo>
                      <a:pt x="84" y="56"/>
                      <a:pt x="76" y="53"/>
                      <a:pt x="76" y="53"/>
                    </a:cubicBezTo>
                    <a:cubicBezTo>
                      <a:pt x="57" y="34"/>
                      <a:pt x="53" y="37"/>
                      <a:pt x="24" y="41"/>
                    </a:cubicBezTo>
                    <a:cubicBezTo>
                      <a:pt x="9" y="51"/>
                      <a:pt x="17" y="49"/>
                      <a:pt x="0" y="49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9" name="Freeform 279"/>
              <p:cNvSpPr>
                <a:spLocks/>
              </p:cNvSpPr>
              <p:nvPr/>
            </p:nvSpPr>
            <p:spPr bwMode="ltGray">
              <a:xfrm>
                <a:off x="4867" y="460"/>
                <a:ext cx="138" cy="37"/>
              </a:xfrm>
              <a:custGeom>
                <a:avLst/>
                <a:gdLst>
                  <a:gd name="T0" fmla="*/ 0 w 138"/>
                  <a:gd name="T1" fmla="*/ 0 h 44"/>
                  <a:gd name="T2" fmla="*/ 52 w 138"/>
                  <a:gd name="T3" fmla="*/ 3 h 44"/>
                  <a:gd name="T4" fmla="*/ 88 w 138"/>
                  <a:gd name="T5" fmla="*/ 3 h 44"/>
                  <a:gd name="T6" fmla="*/ 112 w 138"/>
                  <a:gd name="T7" fmla="*/ 3 h 44"/>
                  <a:gd name="T8" fmla="*/ 108 w 138"/>
                  <a:gd name="T9" fmla="*/ 5 h 44"/>
                  <a:gd name="T10" fmla="*/ 64 w 138"/>
                  <a:gd name="T11" fmla="*/ 4 h 44"/>
                  <a:gd name="T12" fmla="*/ 0 w 138"/>
                  <a:gd name="T13" fmla="*/ 4 h 44"/>
                  <a:gd name="T14" fmla="*/ 28 w 138"/>
                  <a:gd name="T15" fmla="*/ 3 h 44"/>
                  <a:gd name="T16" fmla="*/ 0 w 138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8"/>
                  <a:gd name="T28" fmla="*/ 0 h 44"/>
                  <a:gd name="T29" fmla="*/ 138 w 138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8" h="44">
                    <a:moveTo>
                      <a:pt x="0" y="0"/>
                    </a:moveTo>
                    <a:cubicBezTo>
                      <a:pt x="19" y="3"/>
                      <a:pt x="35" y="10"/>
                      <a:pt x="52" y="4"/>
                    </a:cubicBezTo>
                    <a:cubicBezTo>
                      <a:pt x="87" y="11"/>
                      <a:pt x="61" y="15"/>
                      <a:pt x="88" y="24"/>
                    </a:cubicBezTo>
                    <a:cubicBezTo>
                      <a:pt x="96" y="23"/>
                      <a:pt x="104" y="19"/>
                      <a:pt x="112" y="20"/>
                    </a:cubicBezTo>
                    <a:cubicBezTo>
                      <a:pt x="138" y="23"/>
                      <a:pt x="118" y="41"/>
                      <a:pt x="108" y="44"/>
                    </a:cubicBezTo>
                    <a:cubicBezTo>
                      <a:pt x="78" y="34"/>
                      <a:pt x="92" y="34"/>
                      <a:pt x="64" y="40"/>
                    </a:cubicBezTo>
                    <a:cubicBezTo>
                      <a:pt x="41" y="37"/>
                      <a:pt x="22" y="41"/>
                      <a:pt x="0" y="36"/>
                    </a:cubicBezTo>
                    <a:cubicBezTo>
                      <a:pt x="6" y="11"/>
                      <a:pt x="7" y="27"/>
                      <a:pt x="28" y="20"/>
                    </a:cubicBezTo>
                    <a:cubicBezTo>
                      <a:pt x="17" y="13"/>
                      <a:pt x="0" y="13"/>
                      <a:pt x="0" y="0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0" name="Freeform 280"/>
              <p:cNvSpPr>
                <a:spLocks/>
              </p:cNvSpPr>
              <p:nvPr/>
            </p:nvSpPr>
            <p:spPr bwMode="ltGray">
              <a:xfrm>
                <a:off x="4794" y="480"/>
                <a:ext cx="56" cy="34"/>
              </a:xfrm>
              <a:custGeom>
                <a:avLst/>
                <a:gdLst>
                  <a:gd name="T0" fmla="*/ 17 w 57"/>
                  <a:gd name="T1" fmla="*/ 2 h 42"/>
                  <a:gd name="T2" fmla="*/ 28 w 57"/>
                  <a:gd name="T3" fmla="*/ 2 h 42"/>
                  <a:gd name="T4" fmla="*/ 17 w 57"/>
                  <a:gd name="T5" fmla="*/ 2 h 42"/>
                  <a:gd name="T6" fmla="*/ 0 60000 65536"/>
                  <a:gd name="T7" fmla="*/ 0 60000 65536"/>
                  <a:gd name="T8" fmla="*/ 0 60000 65536"/>
                  <a:gd name="T9" fmla="*/ 0 w 57"/>
                  <a:gd name="T10" fmla="*/ 0 h 42"/>
                  <a:gd name="T11" fmla="*/ 57 w 57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" h="42">
                    <a:moveTo>
                      <a:pt x="17" y="25"/>
                    </a:moveTo>
                    <a:cubicBezTo>
                      <a:pt x="0" y="0"/>
                      <a:pt x="21" y="9"/>
                      <a:pt x="37" y="13"/>
                    </a:cubicBezTo>
                    <a:cubicBezTo>
                      <a:pt x="57" y="42"/>
                      <a:pt x="30" y="25"/>
                      <a:pt x="17" y="25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1" name="Freeform 281"/>
              <p:cNvSpPr>
                <a:spLocks/>
              </p:cNvSpPr>
              <p:nvPr/>
            </p:nvSpPr>
            <p:spPr bwMode="ltGray">
              <a:xfrm>
                <a:off x="4757" y="375"/>
                <a:ext cx="37" cy="44"/>
              </a:xfrm>
              <a:custGeom>
                <a:avLst/>
                <a:gdLst>
                  <a:gd name="T0" fmla="*/ 9 w 39"/>
                  <a:gd name="T1" fmla="*/ 3 h 52"/>
                  <a:gd name="T2" fmla="*/ 9 w 39"/>
                  <a:gd name="T3" fmla="*/ 0 h 52"/>
                  <a:gd name="T4" fmla="*/ 9 w 39"/>
                  <a:gd name="T5" fmla="*/ 3 h 52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52"/>
                  <a:gd name="T11" fmla="*/ 39 w 39"/>
                  <a:gd name="T12" fmla="*/ 52 h 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52">
                    <a:moveTo>
                      <a:pt x="19" y="32"/>
                    </a:moveTo>
                    <a:cubicBezTo>
                      <a:pt x="13" y="14"/>
                      <a:pt x="0" y="13"/>
                      <a:pt x="19" y="0"/>
                    </a:cubicBezTo>
                    <a:cubicBezTo>
                      <a:pt x="23" y="5"/>
                      <a:pt x="39" y="52"/>
                      <a:pt x="19" y="32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2" name="Freeform 282"/>
              <p:cNvSpPr>
                <a:spLocks/>
              </p:cNvSpPr>
              <p:nvPr/>
            </p:nvSpPr>
            <p:spPr bwMode="ltGray">
              <a:xfrm>
                <a:off x="5054" y="507"/>
                <a:ext cx="45" cy="66"/>
              </a:xfrm>
              <a:custGeom>
                <a:avLst/>
                <a:gdLst>
                  <a:gd name="T0" fmla="*/ 4 w 44"/>
                  <a:gd name="T1" fmla="*/ 2 h 80"/>
                  <a:gd name="T2" fmla="*/ 20 w 44"/>
                  <a:gd name="T3" fmla="*/ 2 h 80"/>
                  <a:gd name="T4" fmla="*/ 37 w 44"/>
                  <a:gd name="T5" fmla="*/ 4 h 80"/>
                  <a:gd name="T6" fmla="*/ 49 w 44"/>
                  <a:gd name="T7" fmla="*/ 5 h 80"/>
                  <a:gd name="T8" fmla="*/ 37 w 44"/>
                  <a:gd name="T9" fmla="*/ 6 h 80"/>
                  <a:gd name="T10" fmla="*/ 0 w 44"/>
                  <a:gd name="T11" fmla="*/ 2 h 80"/>
                  <a:gd name="T12" fmla="*/ 4 w 44"/>
                  <a:gd name="T13" fmla="*/ 2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80"/>
                  <a:gd name="T23" fmla="*/ 44 w 44"/>
                  <a:gd name="T24" fmla="*/ 80 h 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80">
                    <a:moveTo>
                      <a:pt x="4" y="9"/>
                    </a:moveTo>
                    <a:cubicBezTo>
                      <a:pt x="9" y="17"/>
                      <a:pt x="18" y="24"/>
                      <a:pt x="20" y="33"/>
                    </a:cubicBezTo>
                    <a:cubicBezTo>
                      <a:pt x="21" y="38"/>
                      <a:pt x="21" y="45"/>
                      <a:pt x="24" y="49"/>
                    </a:cubicBezTo>
                    <a:cubicBezTo>
                      <a:pt x="27" y="52"/>
                      <a:pt x="32" y="52"/>
                      <a:pt x="36" y="53"/>
                    </a:cubicBezTo>
                    <a:cubicBezTo>
                      <a:pt x="41" y="68"/>
                      <a:pt x="44" y="80"/>
                      <a:pt x="24" y="73"/>
                    </a:cubicBezTo>
                    <a:cubicBezTo>
                      <a:pt x="19" y="55"/>
                      <a:pt x="11" y="37"/>
                      <a:pt x="0" y="21"/>
                    </a:cubicBezTo>
                    <a:cubicBezTo>
                      <a:pt x="4" y="4"/>
                      <a:pt x="4" y="0"/>
                      <a:pt x="4" y="9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3" name="Freeform 283"/>
              <p:cNvSpPr>
                <a:spLocks/>
              </p:cNvSpPr>
              <p:nvPr/>
            </p:nvSpPr>
            <p:spPr bwMode="ltGray">
              <a:xfrm>
                <a:off x="4260" y="6"/>
                <a:ext cx="480" cy="100"/>
              </a:xfrm>
              <a:custGeom>
                <a:avLst/>
                <a:gdLst>
                  <a:gd name="T0" fmla="*/ 37933 w 323"/>
                  <a:gd name="T1" fmla="*/ 447 h 64"/>
                  <a:gd name="T2" fmla="*/ 39792 w 323"/>
                  <a:gd name="T3" fmla="*/ 2664 h 64"/>
                  <a:gd name="T4" fmla="*/ 40509 w 323"/>
                  <a:gd name="T5" fmla="*/ 0 h 64"/>
                  <a:gd name="T6" fmla="*/ 45743 w 323"/>
                  <a:gd name="T7" fmla="*/ 0 h 64"/>
                  <a:gd name="T8" fmla="*/ 49587 w 323"/>
                  <a:gd name="T9" fmla="*/ 5733 h 64"/>
                  <a:gd name="T10" fmla="*/ 54915 w 323"/>
                  <a:gd name="T11" fmla="*/ 3362 h 64"/>
                  <a:gd name="T12" fmla="*/ 54161 w 323"/>
                  <a:gd name="T13" fmla="*/ 9461 h 64"/>
                  <a:gd name="T14" fmla="*/ 51341 w 323"/>
                  <a:gd name="T15" fmla="*/ 15164 h 64"/>
                  <a:gd name="T16" fmla="*/ 50782 w 323"/>
                  <a:gd name="T17" fmla="*/ 9461 h 64"/>
                  <a:gd name="T18" fmla="*/ 49587 w 323"/>
                  <a:gd name="T19" fmla="*/ 10161 h 64"/>
                  <a:gd name="T20" fmla="*/ 48193 w 323"/>
                  <a:gd name="T21" fmla="*/ 9461 h 64"/>
                  <a:gd name="T22" fmla="*/ 45312 w 323"/>
                  <a:gd name="T23" fmla="*/ 7034 h 64"/>
                  <a:gd name="T24" fmla="*/ 39350 w 323"/>
                  <a:gd name="T25" fmla="*/ 12500 h 64"/>
                  <a:gd name="T26" fmla="*/ 34679 w 323"/>
                  <a:gd name="T27" fmla="*/ 14636 h 64"/>
                  <a:gd name="T28" fmla="*/ 36514 w 323"/>
                  <a:gd name="T29" fmla="*/ 18828 h 64"/>
                  <a:gd name="T30" fmla="*/ 32430 w 323"/>
                  <a:gd name="T31" fmla="*/ 20703 h 64"/>
                  <a:gd name="T32" fmla="*/ 29078 w 323"/>
                  <a:gd name="T33" fmla="*/ 20039 h 64"/>
                  <a:gd name="T34" fmla="*/ 30491 w 323"/>
                  <a:gd name="T35" fmla="*/ 18828 h 64"/>
                  <a:gd name="T36" fmla="*/ 29405 w 323"/>
                  <a:gd name="T37" fmla="*/ 13142 h 64"/>
                  <a:gd name="T38" fmla="*/ 29078 w 323"/>
                  <a:gd name="T39" fmla="*/ 10161 h 64"/>
                  <a:gd name="T40" fmla="*/ 27259 w 323"/>
                  <a:gd name="T41" fmla="*/ 7522 h 64"/>
                  <a:gd name="T42" fmla="*/ 24525 w 323"/>
                  <a:gd name="T43" fmla="*/ 8958 h 64"/>
                  <a:gd name="T44" fmla="*/ 23111 w 323"/>
                  <a:gd name="T45" fmla="*/ 8958 h 64"/>
                  <a:gd name="T46" fmla="*/ 21230 w 323"/>
                  <a:gd name="T47" fmla="*/ 8208 h 64"/>
                  <a:gd name="T48" fmla="*/ 14286 w 323"/>
                  <a:gd name="T49" fmla="*/ 698 h 64"/>
                  <a:gd name="T50" fmla="*/ 10242 w 323"/>
                  <a:gd name="T51" fmla="*/ 4606 h 64"/>
                  <a:gd name="T52" fmla="*/ 1 w 323"/>
                  <a:gd name="T53" fmla="*/ 0 h 64"/>
                  <a:gd name="T54" fmla="*/ 37933 w 323"/>
                  <a:gd name="T55" fmla="*/ 447 h 6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23"/>
                  <a:gd name="T85" fmla="*/ 0 h 64"/>
                  <a:gd name="T86" fmla="*/ 323 w 323"/>
                  <a:gd name="T87" fmla="*/ 64 h 6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23" h="64">
                    <a:moveTo>
                      <a:pt x="220" y="1"/>
                    </a:moveTo>
                    <a:cubicBezTo>
                      <a:pt x="215" y="12"/>
                      <a:pt x="225" y="17"/>
                      <a:pt x="231" y="8"/>
                    </a:cubicBezTo>
                    <a:cubicBezTo>
                      <a:pt x="235" y="0"/>
                      <a:pt x="229" y="7"/>
                      <a:pt x="235" y="0"/>
                    </a:cubicBezTo>
                    <a:lnTo>
                      <a:pt x="265" y="0"/>
                    </a:lnTo>
                    <a:cubicBezTo>
                      <a:pt x="277" y="6"/>
                      <a:pt x="276" y="11"/>
                      <a:pt x="287" y="17"/>
                    </a:cubicBezTo>
                    <a:cubicBezTo>
                      <a:pt x="308" y="11"/>
                      <a:pt x="293" y="7"/>
                      <a:pt x="319" y="10"/>
                    </a:cubicBezTo>
                    <a:cubicBezTo>
                      <a:pt x="323" y="19"/>
                      <a:pt x="321" y="22"/>
                      <a:pt x="314" y="29"/>
                    </a:cubicBezTo>
                    <a:cubicBezTo>
                      <a:pt x="312" y="39"/>
                      <a:pt x="313" y="50"/>
                      <a:pt x="298" y="46"/>
                    </a:cubicBezTo>
                    <a:cubicBezTo>
                      <a:pt x="297" y="40"/>
                      <a:pt x="298" y="34"/>
                      <a:pt x="295" y="29"/>
                    </a:cubicBezTo>
                    <a:cubicBezTo>
                      <a:pt x="294" y="27"/>
                      <a:pt x="290" y="31"/>
                      <a:pt x="287" y="31"/>
                    </a:cubicBezTo>
                    <a:cubicBezTo>
                      <a:pt x="284" y="31"/>
                      <a:pt x="282" y="30"/>
                      <a:pt x="279" y="29"/>
                    </a:cubicBezTo>
                    <a:cubicBezTo>
                      <a:pt x="274" y="27"/>
                      <a:pt x="263" y="21"/>
                      <a:pt x="263" y="21"/>
                    </a:cubicBezTo>
                    <a:cubicBezTo>
                      <a:pt x="249" y="23"/>
                      <a:pt x="241" y="31"/>
                      <a:pt x="228" y="38"/>
                    </a:cubicBezTo>
                    <a:cubicBezTo>
                      <a:pt x="220" y="41"/>
                      <a:pt x="209" y="42"/>
                      <a:pt x="201" y="44"/>
                    </a:cubicBezTo>
                    <a:cubicBezTo>
                      <a:pt x="193" y="54"/>
                      <a:pt x="200" y="53"/>
                      <a:pt x="212" y="57"/>
                    </a:cubicBezTo>
                    <a:cubicBezTo>
                      <a:pt x="200" y="62"/>
                      <a:pt x="199" y="57"/>
                      <a:pt x="188" y="63"/>
                    </a:cubicBezTo>
                    <a:cubicBezTo>
                      <a:pt x="181" y="62"/>
                      <a:pt x="174" y="64"/>
                      <a:pt x="169" y="61"/>
                    </a:cubicBezTo>
                    <a:cubicBezTo>
                      <a:pt x="166" y="59"/>
                      <a:pt x="175" y="59"/>
                      <a:pt x="177" y="57"/>
                    </a:cubicBezTo>
                    <a:cubicBezTo>
                      <a:pt x="181" y="48"/>
                      <a:pt x="149" y="28"/>
                      <a:pt x="171" y="40"/>
                    </a:cubicBezTo>
                    <a:cubicBezTo>
                      <a:pt x="184" y="55"/>
                      <a:pt x="184" y="36"/>
                      <a:pt x="169" y="31"/>
                    </a:cubicBezTo>
                    <a:cubicBezTo>
                      <a:pt x="167" y="27"/>
                      <a:pt x="167" y="22"/>
                      <a:pt x="158" y="23"/>
                    </a:cubicBezTo>
                    <a:cubicBezTo>
                      <a:pt x="153" y="23"/>
                      <a:pt x="142" y="27"/>
                      <a:pt x="142" y="27"/>
                    </a:cubicBezTo>
                    <a:cubicBezTo>
                      <a:pt x="136" y="39"/>
                      <a:pt x="143" y="31"/>
                      <a:pt x="134" y="27"/>
                    </a:cubicBezTo>
                    <a:cubicBezTo>
                      <a:pt x="130" y="25"/>
                      <a:pt x="126" y="25"/>
                      <a:pt x="123" y="25"/>
                    </a:cubicBezTo>
                    <a:cubicBezTo>
                      <a:pt x="117" y="11"/>
                      <a:pt x="100" y="6"/>
                      <a:pt x="83" y="2"/>
                    </a:cubicBezTo>
                    <a:cubicBezTo>
                      <a:pt x="70" y="4"/>
                      <a:pt x="69" y="9"/>
                      <a:pt x="59" y="14"/>
                    </a:cubicBezTo>
                    <a:cubicBezTo>
                      <a:pt x="45" y="14"/>
                      <a:pt x="0" y="12"/>
                      <a:pt x="1" y="0"/>
                    </a:cubicBezTo>
                    <a:lnTo>
                      <a:pt x="220" y="1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4" name="Freeform 284"/>
              <p:cNvSpPr>
                <a:spLocks/>
              </p:cNvSpPr>
              <p:nvPr/>
            </p:nvSpPr>
            <p:spPr bwMode="ltGray">
              <a:xfrm>
                <a:off x="3835" y="3"/>
                <a:ext cx="446" cy="49"/>
              </a:xfrm>
              <a:custGeom>
                <a:avLst/>
                <a:gdLst>
                  <a:gd name="T0" fmla="*/ 18207 w 300"/>
                  <a:gd name="T1" fmla="*/ 11880 h 31"/>
                  <a:gd name="T2" fmla="*/ 5300 w 300"/>
                  <a:gd name="T3" fmla="*/ 512 h 31"/>
                  <a:gd name="T4" fmla="*/ 49411 w 300"/>
                  <a:gd name="T5" fmla="*/ 0 h 31"/>
                  <a:gd name="T6" fmla="*/ 51250 w 300"/>
                  <a:gd name="T7" fmla="*/ 5374 h 31"/>
                  <a:gd name="T8" fmla="*/ 45718 w 300"/>
                  <a:gd name="T9" fmla="*/ 6157 h 31"/>
                  <a:gd name="T10" fmla="*/ 18207 w 300"/>
                  <a:gd name="T11" fmla="*/ 1188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0"/>
                  <a:gd name="T19" fmla="*/ 0 h 31"/>
                  <a:gd name="T20" fmla="*/ 300 w 300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0" h="31">
                    <a:moveTo>
                      <a:pt x="105" y="31"/>
                    </a:moveTo>
                    <a:cubicBezTo>
                      <a:pt x="83" y="19"/>
                      <a:pt x="0" y="6"/>
                      <a:pt x="30" y="1"/>
                    </a:cubicBezTo>
                    <a:lnTo>
                      <a:pt x="285" y="0"/>
                    </a:lnTo>
                    <a:cubicBezTo>
                      <a:pt x="296" y="4"/>
                      <a:pt x="300" y="5"/>
                      <a:pt x="296" y="14"/>
                    </a:cubicBezTo>
                    <a:cubicBezTo>
                      <a:pt x="285" y="11"/>
                      <a:pt x="276" y="16"/>
                      <a:pt x="264" y="16"/>
                    </a:cubicBezTo>
                    <a:lnTo>
                      <a:pt x="105" y="31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5" name="Freeform 285"/>
              <p:cNvSpPr>
                <a:spLocks/>
              </p:cNvSpPr>
              <p:nvPr/>
            </p:nvSpPr>
            <p:spPr bwMode="ltGray">
              <a:xfrm>
                <a:off x="2853" y="74"/>
                <a:ext cx="42" cy="25"/>
              </a:xfrm>
              <a:custGeom>
                <a:avLst/>
                <a:gdLst>
                  <a:gd name="T0" fmla="*/ 0 w 41"/>
                  <a:gd name="T1" fmla="*/ 3 h 29"/>
                  <a:gd name="T2" fmla="*/ 12 w 41"/>
                  <a:gd name="T3" fmla="*/ 4 h 29"/>
                  <a:gd name="T4" fmla="*/ 0 w 41"/>
                  <a:gd name="T5" fmla="*/ 3 h 29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29"/>
                  <a:gd name="T11" fmla="*/ 41 w 41"/>
                  <a:gd name="T12" fmla="*/ 29 h 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29">
                    <a:moveTo>
                      <a:pt x="0" y="25"/>
                    </a:moveTo>
                    <a:cubicBezTo>
                      <a:pt x="10" y="11"/>
                      <a:pt x="41" y="0"/>
                      <a:pt x="12" y="29"/>
                    </a:cubicBezTo>
                    <a:cubicBezTo>
                      <a:pt x="8" y="28"/>
                      <a:pt x="0" y="25"/>
                      <a:pt x="0" y="25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6" name="Freeform 286"/>
              <p:cNvSpPr>
                <a:spLocks/>
              </p:cNvSpPr>
              <p:nvPr/>
            </p:nvSpPr>
            <p:spPr bwMode="ltGray">
              <a:xfrm>
                <a:off x="1704" y="3"/>
                <a:ext cx="1022" cy="372"/>
              </a:xfrm>
              <a:custGeom>
                <a:avLst/>
                <a:gdLst>
                  <a:gd name="T0" fmla="*/ 4706776 w 436"/>
                  <a:gd name="T1" fmla="*/ 91588 h 152"/>
                  <a:gd name="T2" fmla="*/ 28123416 w 436"/>
                  <a:gd name="T3" fmla="*/ 0 h 152"/>
                  <a:gd name="T4" fmla="*/ 26822120 w 436"/>
                  <a:gd name="T5" fmla="*/ 6089317 h 152"/>
                  <a:gd name="T6" fmla="*/ 25615223 w 436"/>
                  <a:gd name="T7" fmla="*/ 7663317 h 152"/>
                  <a:gd name="T8" fmla="*/ 25284320 w 436"/>
                  <a:gd name="T9" fmla="*/ 7886747 h 152"/>
                  <a:gd name="T10" fmla="*/ 24181573 w 436"/>
                  <a:gd name="T11" fmla="*/ 8265340 h 152"/>
                  <a:gd name="T12" fmla="*/ 23275706 w 436"/>
                  <a:gd name="T13" fmla="*/ 9922075 h 152"/>
                  <a:gd name="T14" fmla="*/ 23361104 w 436"/>
                  <a:gd name="T15" fmla="*/ 11168821 h 152"/>
                  <a:gd name="T16" fmla="*/ 23466135 w 436"/>
                  <a:gd name="T17" fmla="*/ 12095365 h 152"/>
                  <a:gd name="T18" fmla="*/ 23607303 w 436"/>
                  <a:gd name="T19" fmla="*/ 12788116 h 152"/>
                  <a:gd name="T20" fmla="*/ 23361104 w 436"/>
                  <a:gd name="T21" fmla="*/ 13806270 h 152"/>
                  <a:gd name="T22" fmla="*/ 22645667 w 436"/>
                  <a:gd name="T23" fmla="*/ 13582121 h 152"/>
                  <a:gd name="T24" fmla="*/ 22069090 w 436"/>
                  <a:gd name="T25" fmla="*/ 14583476 h 152"/>
                  <a:gd name="T26" fmla="*/ 22374321 w 436"/>
                  <a:gd name="T27" fmla="*/ 11862454 h 152"/>
                  <a:gd name="T28" fmla="*/ 21789137 w 436"/>
                  <a:gd name="T29" fmla="*/ 11317121 h 152"/>
                  <a:gd name="T30" fmla="*/ 22173821 w 436"/>
                  <a:gd name="T31" fmla="*/ 10530440 h 152"/>
                  <a:gd name="T32" fmla="*/ 22069090 w 436"/>
                  <a:gd name="T33" fmla="*/ 10076152 h 152"/>
                  <a:gd name="T34" fmla="*/ 20637071 w 436"/>
                  <a:gd name="T35" fmla="*/ 10621922 h 152"/>
                  <a:gd name="T36" fmla="*/ 20447373 w 436"/>
                  <a:gd name="T37" fmla="*/ 9603859 h 152"/>
                  <a:gd name="T38" fmla="*/ 19144075 w 436"/>
                  <a:gd name="T39" fmla="*/ 10621922 h 152"/>
                  <a:gd name="T40" fmla="*/ 20637071 w 436"/>
                  <a:gd name="T41" fmla="*/ 11641114 h 152"/>
                  <a:gd name="T42" fmla="*/ 19676392 w 436"/>
                  <a:gd name="T43" fmla="*/ 13204130 h 152"/>
                  <a:gd name="T44" fmla="*/ 20061320 w 436"/>
                  <a:gd name="T45" fmla="*/ 14221628 h 152"/>
                  <a:gd name="T46" fmla="*/ 20306150 w 436"/>
                  <a:gd name="T47" fmla="*/ 15601620 h 152"/>
                  <a:gd name="T48" fmla="*/ 19921634 w 436"/>
                  <a:gd name="T49" fmla="*/ 15695716 h 152"/>
                  <a:gd name="T50" fmla="*/ 20245955 w 436"/>
                  <a:gd name="T51" fmla="*/ 16243594 h 152"/>
                  <a:gd name="T52" fmla="*/ 19815234 w 436"/>
                  <a:gd name="T53" fmla="*/ 17166565 h 152"/>
                  <a:gd name="T54" fmla="*/ 0 w 436"/>
                  <a:gd name="T55" fmla="*/ 16846351 h 152"/>
                  <a:gd name="T56" fmla="*/ 4706776 w 436"/>
                  <a:gd name="T57" fmla="*/ 91588 h 1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36"/>
                  <a:gd name="T88" fmla="*/ 0 h 152"/>
                  <a:gd name="T89" fmla="*/ 436 w 436"/>
                  <a:gd name="T90" fmla="*/ 152 h 15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36" h="152">
                    <a:moveTo>
                      <a:pt x="73" y="1"/>
                    </a:moveTo>
                    <a:lnTo>
                      <a:pt x="436" y="0"/>
                    </a:lnTo>
                    <a:cubicBezTo>
                      <a:pt x="430" y="15"/>
                      <a:pt x="429" y="42"/>
                      <a:pt x="416" y="54"/>
                    </a:cubicBezTo>
                    <a:cubicBezTo>
                      <a:pt x="410" y="60"/>
                      <a:pt x="405" y="63"/>
                      <a:pt x="397" y="68"/>
                    </a:cubicBezTo>
                    <a:cubicBezTo>
                      <a:pt x="396" y="69"/>
                      <a:pt x="392" y="70"/>
                      <a:pt x="392" y="70"/>
                    </a:cubicBezTo>
                    <a:cubicBezTo>
                      <a:pt x="377" y="63"/>
                      <a:pt x="385" y="68"/>
                      <a:pt x="375" y="73"/>
                    </a:cubicBezTo>
                    <a:cubicBezTo>
                      <a:pt x="371" y="82"/>
                      <a:pt x="371" y="83"/>
                      <a:pt x="361" y="88"/>
                    </a:cubicBezTo>
                    <a:cubicBezTo>
                      <a:pt x="359" y="92"/>
                      <a:pt x="364" y="93"/>
                      <a:pt x="362" y="99"/>
                    </a:cubicBezTo>
                    <a:cubicBezTo>
                      <a:pt x="363" y="102"/>
                      <a:pt x="364" y="105"/>
                      <a:pt x="364" y="107"/>
                    </a:cubicBezTo>
                    <a:cubicBezTo>
                      <a:pt x="365" y="109"/>
                      <a:pt x="366" y="111"/>
                      <a:pt x="366" y="113"/>
                    </a:cubicBezTo>
                    <a:cubicBezTo>
                      <a:pt x="365" y="115"/>
                      <a:pt x="364" y="120"/>
                      <a:pt x="362" y="122"/>
                    </a:cubicBezTo>
                    <a:cubicBezTo>
                      <a:pt x="359" y="123"/>
                      <a:pt x="354" y="119"/>
                      <a:pt x="351" y="120"/>
                    </a:cubicBezTo>
                    <a:cubicBezTo>
                      <a:pt x="347" y="129"/>
                      <a:pt x="352" y="127"/>
                      <a:pt x="342" y="129"/>
                    </a:cubicBezTo>
                    <a:cubicBezTo>
                      <a:pt x="340" y="123"/>
                      <a:pt x="345" y="111"/>
                      <a:pt x="347" y="105"/>
                    </a:cubicBezTo>
                    <a:cubicBezTo>
                      <a:pt x="347" y="100"/>
                      <a:pt x="338" y="102"/>
                      <a:pt x="338" y="100"/>
                    </a:cubicBezTo>
                    <a:cubicBezTo>
                      <a:pt x="338" y="98"/>
                      <a:pt x="344" y="95"/>
                      <a:pt x="344" y="93"/>
                    </a:cubicBezTo>
                    <a:cubicBezTo>
                      <a:pt x="344" y="92"/>
                      <a:pt x="344" y="89"/>
                      <a:pt x="342" y="89"/>
                    </a:cubicBezTo>
                    <a:cubicBezTo>
                      <a:pt x="339" y="89"/>
                      <a:pt x="324" y="94"/>
                      <a:pt x="320" y="94"/>
                    </a:cubicBezTo>
                    <a:cubicBezTo>
                      <a:pt x="317" y="86"/>
                      <a:pt x="328" y="88"/>
                      <a:pt x="317" y="85"/>
                    </a:cubicBezTo>
                    <a:cubicBezTo>
                      <a:pt x="311" y="91"/>
                      <a:pt x="306" y="93"/>
                      <a:pt x="297" y="94"/>
                    </a:cubicBezTo>
                    <a:cubicBezTo>
                      <a:pt x="300" y="104"/>
                      <a:pt x="307" y="101"/>
                      <a:pt x="320" y="103"/>
                    </a:cubicBezTo>
                    <a:cubicBezTo>
                      <a:pt x="318" y="109"/>
                      <a:pt x="311" y="111"/>
                      <a:pt x="305" y="117"/>
                    </a:cubicBezTo>
                    <a:lnTo>
                      <a:pt x="311" y="126"/>
                    </a:lnTo>
                    <a:lnTo>
                      <a:pt x="315" y="138"/>
                    </a:lnTo>
                    <a:lnTo>
                      <a:pt x="309" y="139"/>
                    </a:lnTo>
                    <a:lnTo>
                      <a:pt x="314" y="144"/>
                    </a:lnTo>
                    <a:lnTo>
                      <a:pt x="307" y="152"/>
                    </a:lnTo>
                    <a:lnTo>
                      <a:pt x="0" y="149"/>
                    </a:lnTo>
                    <a:lnTo>
                      <a:pt x="73" y="1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7" name="Freeform 287"/>
              <p:cNvSpPr>
                <a:spLocks/>
              </p:cNvSpPr>
              <p:nvPr/>
            </p:nvSpPr>
            <p:spPr bwMode="ltGray">
              <a:xfrm>
                <a:off x="2729" y="-9"/>
                <a:ext cx="47" cy="134"/>
              </a:xfrm>
              <a:custGeom>
                <a:avLst/>
                <a:gdLst>
                  <a:gd name="T0" fmla="*/ 5 w 47"/>
                  <a:gd name="T1" fmla="*/ 10 h 165"/>
                  <a:gd name="T2" fmla="*/ 15 w 47"/>
                  <a:gd name="T3" fmla="*/ 7 h 165"/>
                  <a:gd name="T4" fmla="*/ 17 w 47"/>
                  <a:gd name="T5" fmla="*/ 4 h 165"/>
                  <a:gd name="T6" fmla="*/ 11 w 47"/>
                  <a:gd name="T7" fmla="*/ 2 h 165"/>
                  <a:gd name="T8" fmla="*/ 17 w 47"/>
                  <a:gd name="T9" fmla="*/ 2 h 165"/>
                  <a:gd name="T10" fmla="*/ 21 w 47"/>
                  <a:gd name="T11" fmla="*/ 0 h 165"/>
                  <a:gd name="T12" fmla="*/ 31 w 47"/>
                  <a:gd name="T13" fmla="*/ 2 h 165"/>
                  <a:gd name="T14" fmla="*/ 47 w 47"/>
                  <a:gd name="T15" fmla="*/ 6 h 165"/>
                  <a:gd name="T16" fmla="*/ 31 w 47"/>
                  <a:gd name="T17" fmla="*/ 7 h 165"/>
                  <a:gd name="T18" fmla="*/ 23 w 47"/>
                  <a:gd name="T19" fmla="*/ 8 h 165"/>
                  <a:gd name="T20" fmla="*/ 21 w 47"/>
                  <a:gd name="T21" fmla="*/ 9 h 165"/>
                  <a:gd name="T22" fmla="*/ 27 w 47"/>
                  <a:gd name="T23" fmla="*/ 9 h 165"/>
                  <a:gd name="T24" fmla="*/ 31 w 47"/>
                  <a:gd name="T25" fmla="*/ 10 h 165"/>
                  <a:gd name="T26" fmla="*/ 13 w 47"/>
                  <a:gd name="T27" fmla="*/ 10 h 165"/>
                  <a:gd name="T28" fmla="*/ 7 w 47"/>
                  <a:gd name="T29" fmla="*/ 10 h 165"/>
                  <a:gd name="T30" fmla="*/ 3 w 47"/>
                  <a:gd name="T31" fmla="*/ 10 h 165"/>
                  <a:gd name="T32" fmla="*/ 5 w 47"/>
                  <a:gd name="T33" fmla="*/ 10 h 1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165"/>
                  <a:gd name="T53" fmla="*/ 47 w 47"/>
                  <a:gd name="T54" fmla="*/ 165 h 1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165">
                    <a:moveTo>
                      <a:pt x="5" y="156"/>
                    </a:moveTo>
                    <a:cubicBezTo>
                      <a:pt x="0" y="141"/>
                      <a:pt x="1" y="118"/>
                      <a:pt x="15" y="108"/>
                    </a:cubicBezTo>
                    <a:cubicBezTo>
                      <a:pt x="16" y="95"/>
                      <a:pt x="17" y="81"/>
                      <a:pt x="17" y="68"/>
                    </a:cubicBezTo>
                    <a:cubicBezTo>
                      <a:pt x="17" y="58"/>
                      <a:pt x="11" y="40"/>
                      <a:pt x="11" y="40"/>
                    </a:cubicBezTo>
                    <a:cubicBezTo>
                      <a:pt x="14" y="20"/>
                      <a:pt x="11" y="29"/>
                      <a:pt x="17" y="12"/>
                    </a:cubicBezTo>
                    <a:cubicBezTo>
                      <a:pt x="18" y="8"/>
                      <a:pt x="21" y="0"/>
                      <a:pt x="21" y="0"/>
                    </a:cubicBezTo>
                    <a:cubicBezTo>
                      <a:pt x="38" y="6"/>
                      <a:pt x="33" y="7"/>
                      <a:pt x="31" y="30"/>
                    </a:cubicBezTo>
                    <a:cubicBezTo>
                      <a:pt x="38" y="52"/>
                      <a:pt x="40" y="76"/>
                      <a:pt x="47" y="98"/>
                    </a:cubicBezTo>
                    <a:cubicBezTo>
                      <a:pt x="44" y="116"/>
                      <a:pt x="45" y="113"/>
                      <a:pt x="31" y="108"/>
                    </a:cubicBezTo>
                    <a:cubicBezTo>
                      <a:pt x="25" y="118"/>
                      <a:pt x="28" y="112"/>
                      <a:pt x="23" y="126"/>
                    </a:cubicBezTo>
                    <a:cubicBezTo>
                      <a:pt x="22" y="128"/>
                      <a:pt x="21" y="132"/>
                      <a:pt x="21" y="132"/>
                    </a:cubicBezTo>
                    <a:cubicBezTo>
                      <a:pt x="23" y="133"/>
                      <a:pt x="26" y="132"/>
                      <a:pt x="27" y="134"/>
                    </a:cubicBezTo>
                    <a:cubicBezTo>
                      <a:pt x="29" y="137"/>
                      <a:pt x="31" y="146"/>
                      <a:pt x="31" y="146"/>
                    </a:cubicBezTo>
                    <a:cubicBezTo>
                      <a:pt x="27" y="165"/>
                      <a:pt x="23" y="155"/>
                      <a:pt x="13" y="148"/>
                    </a:cubicBezTo>
                    <a:cubicBezTo>
                      <a:pt x="11" y="152"/>
                      <a:pt x="11" y="160"/>
                      <a:pt x="7" y="160"/>
                    </a:cubicBezTo>
                    <a:cubicBezTo>
                      <a:pt x="5" y="160"/>
                      <a:pt x="4" y="156"/>
                      <a:pt x="3" y="154"/>
                    </a:cubicBezTo>
                    <a:cubicBezTo>
                      <a:pt x="3" y="153"/>
                      <a:pt x="4" y="155"/>
                      <a:pt x="5" y="156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8" name="Freeform 288"/>
              <p:cNvSpPr>
                <a:spLocks/>
              </p:cNvSpPr>
              <p:nvPr/>
            </p:nvSpPr>
            <p:spPr bwMode="ltGray">
              <a:xfrm>
                <a:off x="2701" y="103"/>
                <a:ext cx="138" cy="84"/>
              </a:xfrm>
              <a:custGeom>
                <a:avLst/>
                <a:gdLst>
                  <a:gd name="T0" fmla="*/ 26 w 138"/>
                  <a:gd name="T1" fmla="*/ 5 h 103"/>
                  <a:gd name="T2" fmla="*/ 30 w 138"/>
                  <a:gd name="T3" fmla="*/ 3 h 103"/>
                  <a:gd name="T4" fmla="*/ 50 w 138"/>
                  <a:gd name="T5" fmla="*/ 2 h 103"/>
                  <a:gd name="T6" fmla="*/ 54 w 138"/>
                  <a:gd name="T7" fmla="*/ 3 h 103"/>
                  <a:gd name="T8" fmla="*/ 66 w 138"/>
                  <a:gd name="T9" fmla="*/ 4 h 103"/>
                  <a:gd name="T10" fmla="*/ 80 w 138"/>
                  <a:gd name="T11" fmla="*/ 4 h 103"/>
                  <a:gd name="T12" fmla="*/ 116 w 138"/>
                  <a:gd name="T13" fmla="*/ 2 h 103"/>
                  <a:gd name="T14" fmla="*/ 130 w 138"/>
                  <a:gd name="T15" fmla="*/ 2 h 103"/>
                  <a:gd name="T16" fmla="*/ 138 w 138"/>
                  <a:gd name="T17" fmla="*/ 2 h 103"/>
                  <a:gd name="T18" fmla="*/ 106 w 138"/>
                  <a:gd name="T19" fmla="*/ 4 h 103"/>
                  <a:gd name="T20" fmla="*/ 84 w 138"/>
                  <a:gd name="T21" fmla="*/ 5 h 103"/>
                  <a:gd name="T22" fmla="*/ 66 w 138"/>
                  <a:gd name="T23" fmla="*/ 6 h 103"/>
                  <a:gd name="T24" fmla="*/ 48 w 138"/>
                  <a:gd name="T25" fmla="*/ 7 h 103"/>
                  <a:gd name="T26" fmla="*/ 26 w 138"/>
                  <a:gd name="T27" fmla="*/ 7 h 103"/>
                  <a:gd name="T28" fmla="*/ 20 w 138"/>
                  <a:gd name="T29" fmla="*/ 6 h 103"/>
                  <a:gd name="T30" fmla="*/ 22 w 138"/>
                  <a:gd name="T31" fmla="*/ 7 h 103"/>
                  <a:gd name="T32" fmla="*/ 0 w 138"/>
                  <a:gd name="T33" fmla="*/ 7 h 103"/>
                  <a:gd name="T34" fmla="*/ 10 w 138"/>
                  <a:gd name="T35" fmla="*/ 6 h 103"/>
                  <a:gd name="T36" fmla="*/ 26 w 138"/>
                  <a:gd name="T37" fmla="*/ 5 h 10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8"/>
                  <a:gd name="T58" fmla="*/ 0 h 103"/>
                  <a:gd name="T59" fmla="*/ 138 w 138"/>
                  <a:gd name="T60" fmla="*/ 103 h 10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8" h="103">
                    <a:moveTo>
                      <a:pt x="26" y="61"/>
                    </a:moveTo>
                    <a:cubicBezTo>
                      <a:pt x="29" y="53"/>
                      <a:pt x="33" y="51"/>
                      <a:pt x="30" y="43"/>
                    </a:cubicBezTo>
                    <a:cubicBezTo>
                      <a:pt x="33" y="27"/>
                      <a:pt x="37" y="24"/>
                      <a:pt x="50" y="33"/>
                    </a:cubicBezTo>
                    <a:cubicBezTo>
                      <a:pt x="51" y="37"/>
                      <a:pt x="53" y="41"/>
                      <a:pt x="54" y="45"/>
                    </a:cubicBezTo>
                    <a:cubicBezTo>
                      <a:pt x="55" y="49"/>
                      <a:pt x="66" y="49"/>
                      <a:pt x="66" y="49"/>
                    </a:cubicBezTo>
                    <a:cubicBezTo>
                      <a:pt x="75" y="43"/>
                      <a:pt x="77" y="45"/>
                      <a:pt x="80" y="55"/>
                    </a:cubicBezTo>
                    <a:cubicBezTo>
                      <a:pt x="92" y="47"/>
                      <a:pt x="101" y="37"/>
                      <a:pt x="116" y="33"/>
                    </a:cubicBezTo>
                    <a:cubicBezTo>
                      <a:pt x="125" y="19"/>
                      <a:pt x="120" y="24"/>
                      <a:pt x="130" y="17"/>
                    </a:cubicBezTo>
                    <a:cubicBezTo>
                      <a:pt x="134" y="11"/>
                      <a:pt x="134" y="0"/>
                      <a:pt x="138" y="11"/>
                    </a:cubicBezTo>
                    <a:cubicBezTo>
                      <a:pt x="135" y="31"/>
                      <a:pt x="126" y="45"/>
                      <a:pt x="106" y="49"/>
                    </a:cubicBezTo>
                    <a:cubicBezTo>
                      <a:pt x="97" y="55"/>
                      <a:pt x="93" y="61"/>
                      <a:pt x="84" y="67"/>
                    </a:cubicBezTo>
                    <a:cubicBezTo>
                      <a:pt x="80" y="79"/>
                      <a:pt x="79" y="79"/>
                      <a:pt x="66" y="81"/>
                    </a:cubicBezTo>
                    <a:cubicBezTo>
                      <a:pt x="60" y="90"/>
                      <a:pt x="57" y="97"/>
                      <a:pt x="48" y="103"/>
                    </a:cubicBezTo>
                    <a:cubicBezTo>
                      <a:pt x="42" y="94"/>
                      <a:pt x="37" y="93"/>
                      <a:pt x="26" y="89"/>
                    </a:cubicBezTo>
                    <a:cubicBezTo>
                      <a:pt x="24" y="88"/>
                      <a:pt x="20" y="87"/>
                      <a:pt x="20" y="87"/>
                    </a:cubicBezTo>
                    <a:cubicBezTo>
                      <a:pt x="10" y="90"/>
                      <a:pt x="14" y="94"/>
                      <a:pt x="22" y="97"/>
                    </a:cubicBezTo>
                    <a:cubicBezTo>
                      <a:pt x="14" y="103"/>
                      <a:pt x="9" y="100"/>
                      <a:pt x="0" y="97"/>
                    </a:cubicBezTo>
                    <a:cubicBezTo>
                      <a:pt x="2" y="87"/>
                      <a:pt x="1" y="82"/>
                      <a:pt x="10" y="79"/>
                    </a:cubicBezTo>
                    <a:cubicBezTo>
                      <a:pt x="15" y="63"/>
                      <a:pt x="14" y="69"/>
                      <a:pt x="26" y="61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9" name="Freeform 289"/>
              <p:cNvSpPr>
                <a:spLocks/>
              </p:cNvSpPr>
              <p:nvPr/>
            </p:nvSpPr>
            <p:spPr bwMode="ltGray">
              <a:xfrm>
                <a:off x="2553" y="182"/>
                <a:ext cx="187" cy="176"/>
              </a:xfrm>
              <a:custGeom>
                <a:avLst/>
                <a:gdLst>
                  <a:gd name="T0" fmla="*/ 145 w 188"/>
                  <a:gd name="T1" fmla="*/ 2 h 214"/>
                  <a:gd name="T2" fmla="*/ 147 w 188"/>
                  <a:gd name="T3" fmla="*/ 2 h 214"/>
                  <a:gd name="T4" fmla="*/ 157 w 188"/>
                  <a:gd name="T5" fmla="*/ 0 h 214"/>
                  <a:gd name="T6" fmla="*/ 169 w 188"/>
                  <a:gd name="T7" fmla="*/ 2 h 214"/>
                  <a:gd name="T8" fmla="*/ 175 w 188"/>
                  <a:gd name="T9" fmla="*/ 3 h 214"/>
                  <a:gd name="T10" fmla="*/ 165 w 188"/>
                  <a:gd name="T11" fmla="*/ 5 h 214"/>
                  <a:gd name="T12" fmla="*/ 157 w 188"/>
                  <a:gd name="T13" fmla="*/ 6 h 214"/>
                  <a:gd name="T14" fmla="*/ 149 w 188"/>
                  <a:gd name="T15" fmla="*/ 10 h 214"/>
                  <a:gd name="T16" fmla="*/ 131 w 188"/>
                  <a:gd name="T17" fmla="*/ 11 h 214"/>
                  <a:gd name="T18" fmla="*/ 107 w 188"/>
                  <a:gd name="T19" fmla="*/ 11 h 214"/>
                  <a:gd name="T20" fmla="*/ 99 w 188"/>
                  <a:gd name="T21" fmla="*/ 10 h 214"/>
                  <a:gd name="T22" fmla="*/ 94 w 188"/>
                  <a:gd name="T23" fmla="*/ 12 h 214"/>
                  <a:gd name="T24" fmla="*/ 90 w 188"/>
                  <a:gd name="T25" fmla="*/ 12 h 214"/>
                  <a:gd name="T26" fmla="*/ 80 w 188"/>
                  <a:gd name="T27" fmla="*/ 11 h 214"/>
                  <a:gd name="T28" fmla="*/ 58 w 188"/>
                  <a:gd name="T29" fmla="*/ 12 h 214"/>
                  <a:gd name="T30" fmla="*/ 76 w 188"/>
                  <a:gd name="T31" fmla="*/ 12 h 214"/>
                  <a:gd name="T32" fmla="*/ 78 w 188"/>
                  <a:gd name="T33" fmla="*/ 13 h 214"/>
                  <a:gd name="T34" fmla="*/ 58 w 188"/>
                  <a:gd name="T35" fmla="*/ 13 h 214"/>
                  <a:gd name="T36" fmla="*/ 34 w 188"/>
                  <a:gd name="T37" fmla="*/ 13 h 214"/>
                  <a:gd name="T38" fmla="*/ 36 w 188"/>
                  <a:gd name="T39" fmla="*/ 12 h 214"/>
                  <a:gd name="T40" fmla="*/ 46 w 188"/>
                  <a:gd name="T41" fmla="*/ 12 h 214"/>
                  <a:gd name="T42" fmla="*/ 34 w 188"/>
                  <a:gd name="T43" fmla="*/ 12 h 214"/>
                  <a:gd name="T44" fmla="*/ 26 w 188"/>
                  <a:gd name="T45" fmla="*/ 13 h 214"/>
                  <a:gd name="T46" fmla="*/ 30 w 188"/>
                  <a:gd name="T47" fmla="*/ 14 h 214"/>
                  <a:gd name="T48" fmla="*/ 14 w 188"/>
                  <a:gd name="T49" fmla="*/ 16 h 214"/>
                  <a:gd name="T50" fmla="*/ 0 w 188"/>
                  <a:gd name="T51" fmla="*/ 17 h 214"/>
                  <a:gd name="T52" fmla="*/ 8 w 188"/>
                  <a:gd name="T53" fmla="*/ 14 h 214"/>
                  <a:gd name="T54" fmla="*/ 0 w 188"/>
                  <a:gd name="T55" fmla="*/ 13 h 214"/>
                  <a:gd name="T56" fmla="*/ 14 w 188"/>
                  <a:gd name="T57" fmla="*/ 12 h 214"/>
                  <a:gd name="T58" fmla="*/ 32 w 188"/>
                  <a:gd name="T59" fmla="*/ 11 h 214"/>
                  <a:gd name="T60" fmla="*/ 44 w 188"/>
                  <a:gd name="T61" fmla="*/ 10 h 214"/>
                  <a:gd name="T62" fmla="*/ 72 w 188"/>
                  <a:gd name="T63" fmla="*/ 10 h 214"/>
                  <a:gd name="T64" fmla="*/ 84 w 188"/>
                  <a:gd name="T65" fmla="*/ 9 h 214"/>
                  <a:gd name="T66" fmla="*/ 101 w 188"/>
                  <a:gd name="T67" fmla="*/ 7 h 214"/>
                  <a:gd name="T68" fmla="*/ 107 w 188"/>
                  <a:gd name="T69" fmla="*/ 7 h 214"/>
                  <a:gd name="T70" fmla="*/ 119 w 188"/>
                  <a:gd name="T71" fmla="*/ 6 h 214"/>
                  <a:gd name="T72" fmla="*/ 137 w 188"/>
                  <a:gd name="T73" fmla="*/ 5 h 214"/>
                  <a:gd name="T74" fmla="*/ 141 w 188"/>
                  <a:gd name="T75" fmla="*/ 3 h 214"/>
                  <a:gd name="T76" fmla="*/ 135 w 188"/>
                  <a:gd name="T77" fmla="*/ 3 h 214"/>
                  <a:gd name="T78" fmla="*/ 139 w 188"/>
                  <a:gd name="T79" fmla="*/ 2 h 214"/>
                  <a:gd name="T80" fmla="*/ 145 w 188"/>
                  <a:gd name="T81" fmla="*/ 2 h 21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8"/>
                  <a:gd name="T124" fmla="*/ 0 h 214"/>
                  <a:gd name="T125" fmla="*/ 188 w 188"/>
                  <a:gd name="T126" fmla="*/ 214 h 21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8" h="214">
                    <a:moveTo>
                      <a:pt x="158" y="24"/>
                    </a:moveTo>
                    <a:cubicBezTo>
                      <a:pt x="156" y="18"/>
                      <a:pt x="160" y="6"/>
                      <a:pt x="160" y="6"/>
                    </a:cubicBezTo>
                    <a:cubicBezTo>
                      <a:pt x="167" y="16"/>
                      <a:pt x="167" y="8"/>
                      <a:pt x="170" y="0"/>
                    </a:cubicBezTo>
                    <a:cubicBezTo>
                      <a:pt x="181" y="4"/>
                      <a:pt x="179" y="14"/>
                      <a:pt x="182" y="24"/>
                    </a:cubicBezTo>
                    <a:cubicBezTo>
                      <a:pt x="184" y="30"/>
                      <a:pt x="188" y="42"/>
                      <a:pt x="188" y="42"/>
                    </a:cubicBezTo>
                    <a:cubicBezTo>
                      <a:pt x="183" y="56"/>
                      <a:pt x="188" y="52"/>
                      <a:pt x="178" y="58"/>
                    </a:cubicBezTo>
                    <a:cubicBezTo>
                      <a:pt x="174" y="63"/>
                      <a:pt x="170" y="76"/>
                      <a:pt x="170" y="76"/>
                    </a:cubicBezTo>
                    <a:cubicBezTo>
                      <a:pt x="169" y="100"/>
                      <a:pt x="173" y="110"/>
                      <a:pt x="162" y="126"/>
                    </a:cubicBezTo>
                    <a:cubicBezTo>
                      <a:pt x="150" y="118"/>
                      <a:pt x="155" y="132"/>
                      <a:pt x="144" y="136"/>
                    </a:cubicBezTo>
                    <a:cubicBezTo>
                      <a:pt x="135" y="134"/>
                      <a:pt x="129" y="135"/>
                      <a:pt x="120" y="138"/>
                    </a:cubicBezTo>
                    <a:cubicBezTo>
                      <a:pt x="114" y="129"/>
                      <a:pt x="122" y="127"/>
                      <a:pt x="112" y="124"/>
                    </a:cubicBezTo>
                    <a:cubicBezTo>
                      <a:pt x="108" y="130"/>
                      <a:pt x="108" y="142"/>
                      <a:pt x="102" y="146"/>
                    </a:cubicBezTo>
                    <a:cubicBezTo>
                      <a:pt x="98" y="148"/>
                      <a:pt x="90" y="150"/>
                      <a:pt x="90" y="150"/>
                    </a:cubicBezTo>
                    <a:cubicBezTo>
                      <a:pt x="87" y="141"/>
                      <a:pt x="89" y="135"/>
                      <a:pt x="80" y="132"/>
                    </a:cubicBezTo>
                    <a:cubicBezTo>
                      <a:pt x="68" y="134"/>
                      <a:pt x="65" y="134"/>
                      <a:pt x="58" y="144"/>
                    </a:cubicBezTo>
                    <a:cubicBezTo>
                      <a:pt x="66" y="150"/>
                      <a:pt x="68" y="147"/>
                      <a:pt x="76" y="142"/>
                    </a:cubicBezTo>
                    <a:cubicBezTo>
                      <a:pt x="81" y="146"/>
                      <a:pt x="85" y="155"/>
                      <a:pt x="78" y="160"/>
                    </a:cubicBezTo>
                    <a:cubicBezTo>
                      <a:pt x="75" y="162"/>
                      <a:pt x="62" y="165"/>
                      <a:pt x="58" y="166"/>
                    </a:cubicBezTo>
                    <a:cubicBezTo>
                      <a:pt x="48" y="173"/>
                      <a:pt x="44" y="173"/>
                      <a:pt x="34" y="166"/>
                    </a:cubicBezTo>
                    <a:cubicBezTo>
                      <a:pt x="35" y="162"/>
                      <a:pt x="34" y="158"/>
                      <a:pt x="36" y="154"/>
                    </a:cubicBezTo>
                    <a:cubicBezTo>
                      <a:pt x="38" y="150"/>
                      <a:pt x="55" y="146"/>
                      <a:pt x="46" y="144"/>
                    </a:cubicBezTo>
                    <a:cubicBezTo>
                      <a:pt x="42" y="143"/>
                      <a:pt x="34" y="148"/>
                      <a:pt x="34" y="148"/>
                    </a:cubicBezTo>
                    <a:cubicBezTo>
                      <a:pt x="32" y="155"/>
                      <a:pt x="28" y="159"/>
                      <a:pt x="26" y="166"/>
                    </a:cubicBezTo>
                    <a:cubicBezTo>
                      <a:pt x="36" y="182"/>
                      <a:pt x="36" y="173"/>
                      <a:pt x="30" y="190"/>
                    </a:cubicBezTo>
                    <a:cubicBezTo>
                      <a:pt x="28" y="196"/>
                      <a:pt x="14" y="200"/>
                      <a:pt x="14" y="200"/>
                    </a:cubicBezTo>
                    <a:cubicBezTo>
                      <a:pt x="5" y="214"/>
                      <a:pt x="11" y="210"/>
                      <a:pt x="0" y="214"/>
                    </a:cubicBezTo>
                    <a:cubicBezTo>
                      <a:pt x="2" y="202"/>
                      <a:pt x="5" y="198"/>
                      <a:pt x="8" y="188"/>
                    </a:cubicBezTo>
                    <a:cubicBezTo>
                      <a:pt x="6" y="178"/>
                      <a:pt x="3" y="173"/>
                      <a:pt x="0" y="164"/>
                    </a:cubicBezTo>
                    <a:cubicBezTo>
                      <a:pt x="3" y="156"/>
                      <a:pt x="7" y="157"/>
                      <a:pt x="14" y="152"/>
                    </a:cubicBezTo>
                    <a:cubicBezTo>
                      <a:pt x="18" y="141"/>
                      <a:pt x="23" y="140"/>
                      <a:pt x="32" y="134"/>
                    </a:cubicBezTo>
                    <a:cubicBezTo>
                      <a:pt x="37" y="127"/>
                      <a:pt x="37" y="123"/>
                      <a:pt x="44" y="118"/>
                    </a:cubicBezTo>
                    <a:cubicBezTo>
                      <a:pt x="64" y="121"/>
                      <a:pt x="55" y="122"/>
                      <a:pt x="72" y="116"/>
                    </a:cubicBezTo>
                    <a:cubicBezTo>
                      <a:pt x="76" y="115"/>
                      <a:pt x="84" y="112"/>
                      <a:pt x="84" y="112"/>
                    </a:cubicBezTo>
                    <a:cubicBezTo>
                      <a:pt x="105" y="119"/>
                      <a:pt x="97" y="84"/>
                      <a:pt x="114" y="78"/>
                    </a:cubicBezTo>
                    <a:cubicBezTo>
                      <a:pt x="117" y="87"/>
                      <a:pt x="110" y="89"/>
                      <a:pt x="120" y="92"/>
                    </a:cubicBezTo>
                    <a:cubicBezTo>
                      <a:pt x="125" y="85"/>
                      <a:pt x="125" y="81"/>
                      <a:pt x="132" y="76"/>
                    </a:cubicBezTo>
                    <a:cubicBezTo>
                      <a:pt x="138" y="68"/>
                      <a:pt x="146" y="65"/>
                      <a:pt x="150" y="54"/>
                    </a:cubicBezTo>
                    <a:cubicBezTo>
                      <a:pt x="151" y="50"/>
                      <a:pt x="154" y="42"/>
                      <a:pt x="154" y="42"/>
                    </a:cubicBezTo>
                    <a:cubicBezTo>
                      <a:pt x="152" y="41"/>
                      <a:pt x="148" y="40"/>
                      <a:pt x="148" y="38"/>
                    </a:cubicBezTo>
                    <a:cubicBezTo>
                      <a:pt x="148" y="36"/>
                      <a:pt x="161" y="33"/>
                      <a:pt x="152" y="32"/>
                    </a:cubicBezTo>
                    <a:lnTo>
                      <a:pt x="158" y="24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0" name="Freeform 290"/>
              <p:cNvSpPr>
                <a:spLocks/>
              </p:cNvSpPr>
              <p:nvPr/>
            </p:nvSpPr>
            <p:spPr bwMode="ltGray">
              <a:xfrm>
                <a:off x="2677" y="233"/>
                <a:ext cx="14" cy="10"/>
              </a:xfrm>
              <a:custGeom>
                <a:avLst/>
                <a:gdLst>
                  <a:gd name="T0" fmla="*/ 0 w 13"/>
                  <a:gd name="T1" fmla="*/ 2 h 13"/>
                  <a:gd name="T2" fmla="*/ 4 w 13"/>
                  <a:gd name="T3" fmla="*/ 2 h 13"/>
                  <a:gd name="T4" fmla="*/ 0 w 13"/>
                  <a:gd name="T5" fmla="*/ 2 h 13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13"/>
                  <a:gd name="T11" fmla="*/ 13 w 13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13">
                    <a:moveTo>
                      <a:pt x="0" y="9"/>
                    </a:moveTo>
                    <a:cubicBezTo>
                      <a:pt x="6" y="0"/>
                      <a:pt x="13" y="7"/>
                      <a:pt x="4" y="13"/>
                    </a:cubicBezTo>
                    <a:cubicBezTo>
                      <a:pt x="0" y="6"/>
                      <a:pt x="0" y="5"/>
                      <a:pt x="0" y="9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1" name="Freeform 291"/>
              <p:cNvSpPr>
                <a:spLocks/>
              </p:cNvSpPr>
              <p:nvPr/>
            </p:nvSpPr>
            <p:spPr bwMode="ltGray">
              <a:xfrm>
                <a:off x="1627" y="353"/>
                <a:ext cx="813" cy="462"/>
              </a:xfrm>
              <a:custGeom>
                <a:avLst/>
                <a:gdLst>
                  <a:gd name="T0" fmla="*/ 825 w 812"/>
                  <a:gd name="T1" fmla="*/ 2 h 564"/>
                  <a:gd name="T2" fmla="*/ 791 w 812"/>
                  <a:gd name="T3" fmla="*/ 6 h 564"/>
                  <a:gd name="T4" fmla="*/ 761 w 812"/>
                  <a:gd name="T5" fmla="*/ 9 h 564"/>
                  <a:gd name="T6" fmla="*/ 735 w 812"/>
                  <a:gd name="T7" fmla="*/ 11 h 564"/>
                  <a:gd name="T8" fmla="*/ 647 w 812"/>
                  <a:gd name="T9" fmla="*/ 13 h 564"/>
                  <a:gd name="T10" fmla="*/ 645 w 812"/>
                  <a:gd name="T11" fmla="*/ 16 h 564"/>
                  <a:gd name="T12" fmla="*/ 617 w 812"/>
                  <a:gd name="T13" fmla="*/ 16 h 564"/>
                  <a:gd name="T14" fmla="*/ 633 w 812"/>
                  <a:gd name="T15" fmla="*/ 13 h 564"/>
                  <a:gd name="T16" fmla="*/ 589 w 812"/>
                  <a:gd name="T17" fmla="*/ 13 h 564"/>
                  <a:gd name="T18" fmla="*/ 569 w 812"/>
                  <a:gd name="T19" fmla="*/ 16 h 564"/>
                  <a:gd name="T20" fmla="*/ 609 w 812"/>
                  <a:gd name="T21" fmla="*/ 20 h 564"/>
                  <a:gd name="T22" fmla="*/ 607 w 812"/>
                  <a:gd name="T23" fmla="*/ 28 h 564"/>
                  <a:gd name="T24" fmla="*/ 555 w 812"/>
                  <a:gd name="T25" fmla="*/ 31 h 564"/>
                  <a:gd name="T26" fmla="*/ 535 w 812"/>
                  <a:gd name="T27" fmla="*/ 29 h 564"/>
                  <a:gd name="T28" fmla="*/ 495 w 812"/>
                  <a:gd name="T29" fmla="*/ 25 h 564"/>
                  <a:gd name="T30" fmla="*/ 475 w 812"/>
                  <a:gd name="T31" fmla="*/ 25 h 564"/>
                  <a:gd name="T32" fmla="*/ 463 w 812"/>
                  <a:gd name="T33" fmla="*/ 29 h 564"/>
                  <a:gd name="T34" fmla="*/ 513 w 812"/>
                  <a:gd name="T35" fmla="*/ 35 h 564"/>
                  <a:gd name="T36" fmla="*/ 523 w 812"/>
                  <a:gd name="T37" fmla="*/ 39 h 564"/>
                  <a:gd name="T38" fmla="*/ 539 w 812"/>
                  <a:gd name="T39" fmla="*/ 42 h 564"/>
                  <a:gd name="T40" fmla="*/ 505 w 812"/>
                  <a:gd name="T41" fmla="*/ 41 h 564"/>
                  <a:gd name="T42" fmla="*/ 483 w 812"/>
                  <a:gd name="T43" fmla="*/ 38 h 564"/>
                  <a:gd name="T44" fmla="*/ 435 w 812"/>
                  <a:gd name="T45" fmla="*/ 31 h 564"/>
                  <a:gd name="T46" fmla="*/ 439 w 812"/>
                  <a:gd name="T47" fmla="*/ 23 h 564"/>
                  <a:gd name="T48" fmla="*/ 435 w 812"/>
                  <a:gd name="T49" fmla="*/ 20 h 564"/>
                  <a:gd name="T50" fmla="*/ 425 w 812"/>
                  <a:gd name="T51" fmla="*/ 20 h 564"/>
                  <a:gd name="T52" fmla="*/ 386 w 812"/>
                  <a:gd name="T53" fmla="*/ 20 h 564"/>
                  <a:gd name="T54" fmla="*/ 360 w 812"/>
                  <a:gd name="T55" fmla="*/ 13 h 564"/>
                  <a:gd name="T56" fmla="*/ 330 w 812"/>
                  <a:gd name="T57" fmla="*/ 13 h 564"/>
                  <a:gd name="T58" fmla="*/ 288 w 812"/>
                  <a:gd name="T59" fmla="*/ 13 h 564"/>
                  <a:gd name="T60" fmla="*/ 242 w 812"/>
                  <a:gd name="T61" fmla="*/ 16 h 564"/>
                  <a:gd name="T62" fmla="*/ 196 w 812"/>
                  <a:gd name="T63" fmla="*/ 20 h 564"/>
                  <a:gd name="T64" fmla="*/ 184 w 812"/>
                  <a:gd name="T65" fmla="*/ 20 h 564"/>
                  <a:gd name="T66" fmla="*/ 160 w 812"/>
                  <a:gd name="T67" fmla="*/ 24 h 564"/>
                  <a:gd name="T68" fmla="*/ 152 w 812"/>
                  <a:gd name="T69" fmla="*/ 26 h 564"/>
                  <a:gd name="T70" fmla="*/ 128 w 812"/>
                  <a:gd name="T71" fmla="*/ 30 h 564"/>
                  <a:gd name="T72" fmla="*/ 94 w 812"/>
                  <a:gd name="T73" fmla="*/ 29 h 564"/>
                  <a:gd name="T74" fmla="*/ 66 w 812"/>
                  <a:gd name="T75" fmla="*/ 20 h 564"/>
                  <a:gd name="T76" fmla="*/ 72 w 812"/>
                  <a:gd name="T77" fmla="*/ 11 h 564"/>
                  <a:gd name="T78" fmla="*/ 44 w 812"/>
                  <a:gd name="T79" fmla="*/ 13 h 564"/>
                  <a:gd name="T80" fmla="*/ 20 w 812"/>
                  <a:gd name="T81" fmla="*/ 11 h 564"/>
                  <a:gd name="T82" fmla="*/ 24 w 812"/>
                  <a:gd name="T83" fmla="*/ 11 h 564"/>
                  <a:gd name="T84" fmla="*/ 0 w 812"/>
                  <a:gd name="T85" fmla="*/ 7 h 564"/>
                  <a:gd name="T86" fmla="*/ 811 w 812"/>
                  <a:gd name="T87" fmla="*/ 2 h 56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12"/>
                  <a:gd name="T133" fmla="*/ 0 h 564"/>
                  <a:gd name="T134" fmla="*/ 812 w 812"/>
                  <a:gd name="T135" fmla="*/ 564 h 56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12" h="564">
                    <a:moveTo>
                      <a:pt x="798" y="6"/>
                    </a:moveTo>
                    <a:cubicBezTo>
                      <a:pt x="801" y="15"/>
                      <a:pt x="809" y="16"/>
                      <a:pt x="812" y="26"/>
                    </a:cubicBezTo>
                    <a:cubicBezTo>
                      <a:pt x="809" y="36"/>
                      <a:pt x="801" y="41"/>
                      <a:pt x="796" y="50"/>
                    </a:cubicBezTo>
                    <a:cubicBezTo>
                      <a:pt x="791" y="61"/>
                      <a:pt x="788" y="71"/>
                      <a:pt x="778" y="78"/>
                    </a:cubicBezTo>
                    <a:cubicBezTo>
                      <a:pt x="773" y="85"/>
                      <a:pt x="771" y="88"/>
                      <a:pt x="774" y="96"/>
                    </a:cubicBezTo>
                    <a:cubicBezTo>
                      <a:pt x="767" y="107"/>
                      <a:pt x="758" y="114"/>
                      <a:pt x="748" y="122"/>
                    </a:cubicBezTo>
                    <a:cubicBezTo>
                      <a:pt x="744" y="125"/>
                      <a:pt x="736" y="130"/>
                      <a:pt x="736" y="130"/>
                    </a:cubicBezTo>
                    <a:cubicBezTo>
                      <a:pt x="740" y="141"/>
                      <a:pt x="731" y="140"/>
                      <a:pt x="722" y="142"/>
                    </a:cubicBezTo>
                    <a:cubicBezTo>
                      <a:pt x="716" y="148"/>
                      <a:pt x="712" y="151"/>
                      <a:pt x="704" y="154"/>
                    </a:cubicBezTo>
                    <a:cubicBezTo>
                      <a:pt x="686" y="150"/>
                      <a:pt x="650" y="169"/>
                      <a:pt x="634" y="180"/>
                    </a:cubicBezTo>
                    <a:cubicBezTo>
                      <a:pt x="636" y="189"/>
                      <a:pt x="631" y="193"/>
                      <a:pt x="640" y="196"/>
                    </a:cubicBezTo>
                    <a:cubicBezTo>
                      <a:pt x="643" y="205"/>
                      <a:pt x="640" y="207"/>
                      <a:pt x="632" y="210"/>
                    </a:cubicBezTo>
                    <a:cubicBezTo>
                      <a:pt x="626" y="219"/>
                      <a:pt x="623" y="226"/>
                      <a:pt x="614" y="232"/>
                    </a:cubicBezTo>
                    <a:cubicBezTo>
                      <a:pt x="611" y="231"/>
                      <a:pt x="606" y="233"/>
                      <a:pt x="604" y="230"/>
                    </a:cubicBezTo>
                    <a:cubicBezTo>
                      <a:pt x="599" y="220"/>
                      <a:pt x="610" y="199"/>
                      <a:pt x="620" y="196"/>
                    </a:cubicBezTo>
                    <a:cubicBezTo>
                      <a:pt x="623" y="187"/>
                      <a:pt x="617" y="187"/>
                      <a:pt x="620" y="178"/>
                    </a:cubicBezTo>
                    <a:cubicBezTo>
                      <a:pt x="617" y="164"/>
                      <a:pt x="609" y="168"/>
                      <a:pt x="598" y="172"/>
                    </a:cubicBezTo>
                    <a:cubicBezTo>
                      <a:pt x="592" y="180"/>
                      <a:pt x="585" y="185"/>
                      <a:pt x="576" y="188"/>
                    </a:cubicBezTo>
                    <a:cubicBezTo>
                      <a:pt x="572" y="194"/>
                      <a:pt x="568" y="200"/>
                      <a:pt x="564" y="206"/>
                    </a:cubicBezTo>
                    <a:cubicBezTo>
                      <a:pt x="561" y="210"/>
                      <a:pt x="556" y="218"/>
                      <a:pt x="556" y="218"/>
                    </a:cubicBezTo>
                    <a:cubicBezTo>
                      <a:pt x="558" y="234"/>
                      <a:pt x="559" y="243"/>
                      <a:pt x="572" y="252"/>
                    </a:cubicBezTo>
                    <a:cubicBezTo>
                      <a:pt x="579" y="262"/>
                      <a:pt x="586" y="273"/>
                      <a:pt x="596" y="280"/>
                    </a:cubicBezTo>
                    <a:cubicBezTo>
                      <a:pt x="598" y="286"/>
                      <a:pt x="602" y="298"/>
                      <a:pt x="602" y="298"/>
                    </a:cubicBezTo>
                    <a:cubicBezTo>
                      <a:pt x="601" y="308"/>
                      <a:pt x="599" y="361"/>
                      <a:pt x="594" y="368"/>
                    </a:cubicBezTo>
                    <a:cubicBezTo>
                      <a:pt x="590" y="374"/>
                      <a:pt x="576" y="378"/>
                      <a:pt x="570" y="382"/>
                    </a:cubicBezTo>
                    <a:cubicBezTo>
                      <a:pt x="563" y="393"/>
                      <a:pt x="550" y="396"/>
                      <a:pt x="542" y="406"/>
                    </a:cubicBezTo>
                    <a:cubicBezTo>
                      <a:pt x="536" y="413"/>
                      <a:pt x="539" y="417"/>
                      <a:pt x="530" y="420"/>
                    </a:cubicBezTo>
                    <a:cubicBezTo>
                      <a:pt x="526" y="408"/>
                      <a:pt x="538" y="391"/>
                      <a:pt x="522" y="386"/>
                    </a:cubicBezTo>
                    <a:cubicBezTo>
                      <a:pt x="516" y="377"/>
                      <a:pt x="510" y="364"/>
                      <a:pt x="502" y="356"/>
                    </a:cubicBezTo>
                    <a:cubicBezTo>
                      <a:pt x="497" y="341"/>
                      <a:pt x="505" y="360"/>
                      <a:pt x="482" y="348"/>
                    </a:cubicBezTo>
                    <a:cubicBezTo>
                      <a:pt x="478" y="346"/>
                      <a:pt x="478" y="339"/>
                      <a:pt x="474" y="336"/>
                    </a:cubicBezTo>
                    <a:cubicBezTo>
                      <a:pt x="470" y="323"/>
                      <a:pt x="466" y="342"/>
                      <a:pt x="462" y="348"/>
                    </a:cubicBezTo>
                    <a:cubicBezTo>
                      <a:pt x="460" y="358"/>
                      <a:pt x="456" y="363"/>
                      <a:pt x="454" y="374"/>
                    </a:cubicBezTo>
                    <a:cubicBezTo>
                      <a:pt x="457" y="383"/>
                      <a:pt x="455" y="387"/>
                      <a:pt x="450" y="394"/>
                    </a:cubicBezTo>
                    <a:cubicBezTo>
                      <a:pt x="454" y="399"/>
                      <a:pt x="464" y="411"/>
                      <a:pt x="466" y="418"/>
                    </a:cubicBezTo>
                    <a:cubicBezTo>
                      <a:pt x="474" y="443"/>
                      <a:pt x="472" y="458"/>
                      <a:pt x="500" y="464"/>
                    </a:cubicBezTo>
                    <a:cubicBezTo>
                      <a:pt x="507" y="469"/>
                      <a:pt x="510" y="474"/>
                      <a:pt x="516" y="480"/>
                    </a:cubicBezTo>
                    <a:cubicBezTo>
                      <a:pt x="511" y="494"/>
                      <a:pt x="513" y="509"/>
                      <a:pt x="510" y="524"/>
                    </a:cubicBezTo>
                    <a:cubicBezTo>
                      <a:pt x="512" y="537"/>
                      <a:pt x="511" y="541"/>
                      <a:pt x="522" y="548"/>
                    </a:cubicBezTo>
                    <a:cubicBezTo>
                      <a:pt x="523" y="552"/>
                      <a:pt x="525" y="556"/>
                      <a:pt x="526" y="560"/>
                    </a:cubicBezTo>
                    <a:cubicBezTo>
                      <a:pt x="527" y="564"/>
                      <a:pt x="514" y="556"/>
                      <a:pt x="514" y="556"/>
                    </a:cubicBezTo>
                    <a:cubicBezTo>
                      <a:pt x="502" y="564"/>
                      <a:pt x="501" y="551"/>
                      <a:pt x="492" y="544"/>
                    </a:cubicBezTo>
                    <a:cubicBezTo>
                      <a:pt x="488" y="541"/>
                      <a:pt x="480" y="536"/>
                      <a:pt x="480" y="536"/>
                    </a:cubicBezTo>
                    <a:cubicBezTo>
                      <a:pt x="471" y="522"/>
                      <a:pt x="474" y="529"/>
                      <a:pt x="470" y="518"/>
                    </a:cubicBezTo>
                    <a:cubicBezTo>
                      <a:pt x="467" y="491"/>
                      <a:pt x="461" y="446"/>
                      <a:pt x="436" y="430"/>
                    </a:cubicBezTo>
                    <a:cubicBezTo>
                      <a:pt x="428" y="433"/>
                      <a:pt x="425" y="433"/>
                      <a:pt x="422" y="424"/>
                    </a:cubicBezTo>
                    <a:cubicBezTo>
                      <a:pt x="427" y="404"/>
                      <a:pt x="432" y="383"/>
                      <a:pt x="438" y="364"/>
                    </a:cubicBezTo>
                    <a:cubicBezTo>
                      <a:pt x="436" y="343"/>
                      <a:pt x="431" y="330"/>
                      <a:pt x="426" y="310"/>
                    </a:cubicBezTo>
                    <a:cubicBezTo>
                      <a:pt x="429" y="302"/>
                      <a:pt x="425" y="300"/>
                      <a:pt x="422" y="292"/>
                    </a:cubicBezTo>
                    <a:cubicBezTo>
                      <a:pt x="424" y="282"/>
                      <a:pt x="428" y="277"/>
                      <a:pt x="422" y="268"/>
                    </a:cubicBezTo>
                    <a:cubicBezTo>
                      <a:pt x="420" y="269"/>
                      <a:pt x="418" y="269"/>
                      <a:pt x="416" y="270"/>
                    </a:cubicBezTo>
                    <a:cubicBezTo>
                      <a:pt x="414" y="272"/>
                      <a:pt x="414" y="275"/>
                      <a:pt x="412" y="276"/>
                    </a:cubicBezTo>
                    <a:cubicBezTo>
                      <a:pt x="408" y="278"/>
                      <a:pt x="400" y="280"/>
                      <a:pt x="400" y="280"/>
                    </a:cubicBezTo>
                    <a:cubicBezTo>
                      <a:pt x="394" y="274"/>
                      <a:pt x="389" y="274"/>
                      <a:pt x="386" y="266"/>
                    </a:cubicBezTo>
                    <a:cubicBezTo>
                      <a:pt x="391" y="251"/>
                      <a:pt x="379" y="206"/>
                      <a:pt x="364" y="196"/>
                    </a:cubicBezTo>
                    <a:cubicBezTo>
                      <a:pt x="357" y="186"/>
                      <a:pt x="358" y="182"/>
                      <a:pt x="360" y="170"/>
                    </a:cubicBezTo>
                    <a:cubicBezTo>
                      <a:pt x="358" y="160"/>
                      <a:pt x="356" y="147"/>
                      <a:pt x="346" y="144"/>
                    </a:cubicBezTo>
                    <a:cubicBezTo>
                      <a:pt x="343" y="154"/>
                      <a:pt x="338" y="160"/>
                      <a:pt x="330" y="166"/>
                    </a:cubicBezTo>
                    <a:cubicBezTo>
                      <a:pt x="323" y="164"/>
                      <a:pt x="308" y="160"/>
                      <a:pt x="308" y="160"/>
                    </a:cubicBezTo>
                    <a:cubicBezTo>
                      <a:pt x="296" y="162"/>
                      <a:pt x="297" y="166"/>
                      <a:pt x="288" y="172"/>
                    </a:cubicBezTo>
                    <a:cubicBezTo>
                      <a:pt x="284" y="185"/>
                      <a:pt x="282" y="191"/>
                      <a:pt x="268" y="196"/>
                    </a:cubicBezTo>
                    <a:cubicBezTo>
                      <a:pt x="264" y="200"/>
                      <a:pt x="243" y="231"/>
                      <a:pt x="242" y="232"/>
                    </a:cubicBezTo>
                    <a:cubicBezTo>
                      <a:pt x="231" y="239"/>
                      <a:pt x="215" y="247"/>
                      <a:pt x="206" y="256"/>
                    </a:cubicBezTo>
                    <a:cubicBezTo>
                      <a:pt x="202" y="260"/>
                      <a:pt x="200" y="265"/>
                      <a:pt x="196" y="268"/>
                    </a:cubicBezTo>
                    <a:cubicBezTo>
                      <a:pt x="194" y="269"/>
                      <a:pt x="192" y="269"/>
                      <a:pt x="190" y="270"/>
                    </a:cubicBezTo>
                    <a:cubicBezTo>
                      <a:pt x="188" y="271"/>
                      <a:pt x="186" y="272"/>
                      <a:pt x="184" y="274"/>
                    </a:cubicBezTo>
                    <a:cubicBezTo>
                      <a:pt x="180" y="278"/>
                      <a:pt x="172" y="286"/>
                      <a:pt x="172" y="286"/>
                    </a:cubicBezTo>
                    <a:cubicBezTo>
                      <a:pt x="167" y="300"/>
                      <a:pt x="165" y="314"/>
                      <a:pt x="160" y="328"/>
                    </a:cubicBezTo>
                    <a:cubicBezTo>
                      <a:pt x="158" y="335"/>
                      <a:pt x="156" y="341"/>
                      <a:pt x="154" y="348"/>
                    </a:cubicBezTo>
                    <a:cubicBezTo>
                      <a:pt x="153" y="350"/>
                      <a:pt x="152" y="354"/>
                      <a:pt x="152" y="354"/>
                    </a:cubicBezTo>
                    <a:cubicBezTo>
                      <a:pt x="152" y="359"/>
                      <a:pt x="156" y="384"/>
                      <a:pt x="146" y="392"/>
                    </a:cubicBezTo>
                    <a:cubicBezTo>
                      <a:pt x="141" y="397"/>
                      <a:pt x="128" y="404"/>
                      <a:pt x="128" y="404"/>
                    </a:cubicBezTo>
                    <a:cubicBezTo>
                      <a:pt x="125" y="412"/>
                      <a:pt x="122" y="421"/>
                      <a:pt x="114" y="424"/>
                    </a:cubicBezTo>
                    <a:cubicBezTo>
                      <a:pt x="100" y="419"/>
                      <a:pt x="97" y="405"/>
                      <a:pt x="94" y="392"/>
                    </a:cubicBezTo>
                    <a:cubicBezTo>
                      <a:pt x="86" y="362"/>
                      <a:pt x="82" y="332"/>
                      <a:pt x="72" y="302"/>
                    </a:cubicBezTo>
                    <a:cubicBezTo>
                      <a:pt x="71" y="281"/>
                      <a:pt x="70" y="275"/>
                      <a:pt x="66" y="258"/>
                    </a:cubicBezTo>
                    <a:cubicBezTo>
                      <a:pt x="66" y="251"/>
                      <a:pt x="68" y="219"/>
                      <a:pt x="64" y="208"/>
                    </a:cubicBezTo>
                    <a:cubicBezTo>
                      <a:pt x="70" y="191"/>
                      <a:pt x="66" y="173"/>
                      <a:pt x="72" y="156"/>
                    </a:cubicBezTo>
                    <a:cubicBezTo>
                      <a:pt x="66" y="139"/>
                      <a:pt x="60" y="168"/>
                      <a:pt x="56" y="172"/>
                    </a:cubicBezTo>
                    <a:cubicBezTo>
                      <a:pt x="53" y="175"/>
                      <a:pt x="44" y="180"/>
                      <a:pt x="44" y="180"/>
                    </a:cubicBezTo>
                    <a:cubicBezTo>
                      <a:pt x="35" y="177"/>
                      <a:pt x="28" y="173"/>
                      <a:pt x="24" y="162"/>
                    </a:cubicBezTo>
                    <a:cubicBezTo>
                      <a:pt x="23" y="158"/>
                      <a:pt x="20" y="150"/>
                      <a:pt x="20" y="150"/>
                    </a:cubicBezTo>
                    <a:cubicBezTo>
                      <a:pt x="30" y="148"/>
                      <a:pt x="30" y="143"/>
                      <a:pt x="38" y="138"/>
                    </a:cubicBezTo>
                    <a:cubicBezTo>
                      <a:pt x="35" y="128"/>
                      <a:pt x="31" y="133"/>
                      <a:pt x="24" y="138"/>
                    </a:cubicBezTo>
                    <a:cubicBezTo>
                      <a:pt x="15" y="135"/>
                      <a:pt x="15" y="132"/>
                      <a:pt x="18" y="124"/>
                    </a:cubicBezTo>
                    <a:cubicBezTo>
                      <a:pt x="11" y="114"/>
                      <a:pt x="9" y="101"/>
                      <a:pt x="0" y="92"/>
                    </a:cubicBezTo>
                    <a:lnTo>
                      <a:pt x="76" y="0"/>
                    </a:lnTo>
                    <a:lnTo>
                      <a:pt x="798" y="6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2" name="Freeform 292"/>
              <p:cNvSpPr>
                <a:spLocks/>
              </p:cNvSpPr>
              <p:nvPr/>
            </p:nvSpPr>
            <p:spPr bwMode="ltGray">
              <a:xfrm>
                <a:off x="1770" y="671"/>
                <a:ext cx="45" cy="71"/>
              </a:xfrm>
              <a:custGeom>
                <a:avLst/>
                <a:gdLst>
                  <a:gd name="T0" fmla="*/ 7 w 43"/>
                  <a:gd name="T1" fmla="*/ 3 h 85"/>
                  <a:gd name="T2" fmla="*/ 30 w 43"/>
                  <a:gd name="T3" fmla="*/ 3 h 85"/>
                  <a:gd name="T4" fmla="*/ 67 w 43"/>
                  <a:gd name="T5" fmla="*/ 3 h 85"/>
                  <a:gd name="T6" fmla="*/ 32 w 43"/>
                  <a:gd name="T7" fmla="*/ 8 h 85"/>
                  <a:gd name="T8" fmla="*/ 1 w 43"/>
                  <a:gd name="T9" fmla="*/ 7 h 85"/>
                  <a:gd name="T10" fmla="*/ 7 w 43"/>
                  <a:gd name="T11" fmla="*/ 3 h 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85"/>
                  <a:gd name="T20" fmla="*/ 43 w 43"/>
                  <a:gd name="T21" fmla="*/ 85 h 8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85">
                    <a:moveTo>
                      <a:pt x="7" y="11"/>
                    </a:moveTo>
                    <a:cubicBezTo>
                      <a:pt x="4" y="2"/>
                      <a:pt x="9" y="0"/>
                      <a:pt x="17" y="3"/>
                    </a:cubicBezTo>
                    <a:cubicBezTo>
                      <a:pt x="24" y="13"/>
                      <a:pt x="28" y="24"/>
                      <a:pt x="37" y="33"/>
                    </a:cubicBezTo>
                    <a:cubicBezTo>
                      <a:pt x="43" y="52"/>
                      <a:pt x="40" y="78"/>
                      <a:pt x="19" y="85"/>
                    </a:cubicBezTo>
                    <a:cubicBezTo>
                      <a:pt x="6" y="81"/>
                      <a:pt x="5" y="81"/>
                      <a:pt x="1" y="69"/>
                    </a:cubicBezTo>
                    <a:cubicBezTo>
                      <a:pt x="2" y="66"/>
                      <a:pt x="0" y="4"/>
                      <a:pt x="7" y="11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3" name="Freeform 293"/>
              <p:cNvSpPr>
                <a:spLocks/>
              </p:cNvSpPr>
              <p:nvPr/>
            </p:nvSpPr>
            <p:spPr bwMode="ltGray">
              <a:xfrm>
                <a:off x="2394" y="431"/>
                <a:ext cx="42" cy="59"/>
              </a:xfrm>
              <a:custGeom>
                <a:avLst/>
                <a:gdLst>
                  <a:gd name="T0" fmla="*/ 11 w 44"/>
                  <a:gd name="T1" fmla="*/ 2 h 74"/>
                  <a:gd name="T2" fmla="*/ 16 w 44"/>
                  <a:gd name="T3" fmla="*/ 2 h 74"/>
                  <a:gd name="T4" fmla="*/ 25 w 44"/>
                  <a:gd name="T5" fmla="*/ 2 h 74"/>
                  <a:gd name="T6" fmla="*/ 23 w 44"/>
                  <a:gd name="T7" fmla="*/ 2 h 74"/>
                  <a:gd name="T8" fmla="*/ 11 w 44"/>
                  <a:gd name="T9" fmla="*/ 4 h 74"/>
                  <a:gd name="T10" fmla="*/ 7 w 44"/>
                  <a:gd name="T11" fmla="*/ 3 h 74"/>
                  <a:gd name="T12" fmla="*/ 3 w 44"/>
                  <a:gd name="T13" fmla="*/ 2 h 74"/>
                  <a:gd name="T14" fmla="*/ 11 w 44"/>
                  <a:gd name="T15" fmla="*/ 2 h 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4"/>
                  <a:gd name="T25" fmla="*/ 0 h 74"/>
                  <a:gd name="T26" fmla="*/ 44 w 44"/>
                  <a:gd name="T27" fmla="*/ 74 h 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4" h="74">
                    <a:moveTo>
                      <a:pt x="13" y="28"/>
                    </a:moveTo>
                    <a:cubicBezTo>
                      <a:pt x="15" y="13"/>
                      <a:pt x="14" y="7"/>
                      <a:pt x="29" y="2"/>
                    </a:cubicBezTo>
                    <a:cubicBezTo>
                      <a:pt x="34" y="3"/>
                      <a:pt x="40" y="0"/>
                      <a:pt x="43" y="4"/>
                    </a:cubicBezTo>
                    <a:cubicBezTo>
                      <a:pt x="44" y="6"/>
                      <a:pt x="41" y="21"/>
                      <a:pt x="39" y="26"/>
                    </a:cubicBezTo>
                    <a:cubicBezTo>
                      <a:pt x="31" y="43"/>
                      <a:pt x="30" y="63"/>
                      <a:pt x="13" y="74"/>
                    </a:cubicBezTo>
                    <a:cubicBezTo>
                      <a:pt x="4" y="71"/>
                      <a:pt x="4" y="68"/>
                      <a:pt x="7" y="60"/>
                    </a:cubicBezTo>
                    <a:cubicBezTo>
                      <a:pt x="5" y="50"/>
                      <a:pt x="0" y="46"/>
                      <a:pt x="3" y="36"/>
                    </a:cubicBezTo>
                    <a:cubicBezTo>
                      <a:pt x="4" y="32"/>
                      <a:pt x="8" y="23"/>
                      <a:pt x="13" y="28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4" name="Freeform 294"/>
              <p:cNvSpPr>
                <a:spLocks/>
              </p:cNvSpPr>
              <p:nvPr/>
            </p:nvSpPr>
            <p:spPr bwMode="ltGray">
              <a:xfrm>
                <a:off x="2513" y="402"/>
                <a:ext cx="21" cy="24"/>
              </a:xfrm>
              <a:custGeom>
                <a:avLst/>
                <a:gdLst>
                  <a:gd name="T0" fmla="*/ 7 w 20"/>
                  <a:gd name="T1" fmla="*/ 2 h 30"/>
                  <a:gd name="T2" fmla="*/ 5 w 20"/>
                  <a:gd name="T3" fmla="*/ 2 h 30"/>
                  <a:gd name="T4" fmla="*/ 7 w 20"/>
                  <a:gd name="T5" fmla="*/ 2 h 30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30"/>
                  <a:gd name="T11" fmla="*/ 20 w 20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30">
                    <a:moveTo>
                      <a:pt x="7" y="16"/>
                    </a:moveTo>
                    <a:cubicBezTo>
                      <a:pt x="18" y="0"/>
                      <a:pt x="20" y="20"/>
                      <a:pt x="5" y="30"/>
                    </a:cubicBezTo>
                    <a:cubicBezTo>
                      <a:pt x="0" y="23"/>
                      <a:pt x="1" y="22"/>
                      <a:pt x="7" y="16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5" name="Freeform 295"/>
              <p:cNvSpPr>
                <a:spLocks/>
              </p:cNvSpPr>
              <p:nvPr/>
            </p:nvSpPr>
            <p:spPr bwMode="ltGray">
              <a:xfrm>
                <a:off x="333" y="169"/>
                <a:ext cx="1015" cy="866"/>
              </a:xfrm>
              <a:custGeom>
                <a:avLst/>
                <a:gdLst>
                  <a:gd name="T0" fmla="*/ 84531 w 682"/>
                  <a:gd name="T1" fmla="*/ 143848 h 557"/>
                  <a:gd name="T2" fmla="*/ 85375 w 682"/>
                  <a:gd name="T3" fmla="*/ 139888 h 557"/>
                  <a:gd name="T4" fmla="*/ 87881 w 682"/>
                  <a:gd name="T5" fmla="*/ 128093 h 557"/>
                  <a:gd name="T6" fmla="*/ 54355 w 682"/>
                  <a:gd name="T7" fmla="*/ 88876 h 557"/>
                  <a:gd name="T8" fmla="*/ 49586 w 682"/>
                  <a:gd name="T9" fmla="*/ 107277 h 557"/>
                  <a:gd name="T10" fmla="*/ 53262 w 682"/>
                  <a:gd name="T11" fmla="*/ 172320 h 557"/>
                  <a:gd name="T12" fmla="*/ 49586 w 682"/>
                  <a:gd name="T13" fmla="*/ 153200 h 557"/>
                  <a:gd name="T14" fmla="*/ 42554 w 682"/>
                  <a:gd name="T15" fmla="*/ 136264 h 557"/>
                  <a:gd name="T16" fmla="*/ 43085 w 682"/>
                  <a:gd name="T17" fmla="*/ 128093 h 557"/>
                  <a:gd name="T18" fmla="*/ 43486 w 682"/>
                  <a:gd name="T19" fmla="*/ 122294 h 557"/>
                  <a:gd name="T20" fmla="*/ 38653 w 682"/>
                  <a:gd name="T21" fmla="*/ 116305 h 557"/>
                  <a:gd name="T22" fmla="*/ 34113 w 682"/>
                  <a:gd name="T23" fmla="*/ 107277 h 557"/>
                  <a:gd name="T24" fmla="*/ 25972 w 682"/>
                  <a:gd name="T25" fmla="*/ 109660 h 557"/>
                  <a:gd name="T26" fmla="*/ 22233 w 682"/>
                  <a:gd name="T27" fmla="*/ 113177 h 557"/>
                  <a:gd name="T28" fmla="*/ 13704 w 682"/>
                  <a:gd name="T29" fmla="*/ 113177 h 557"/>
                  <a:gd name="T30" fmla="*/ 3901 w 682"/>
                  <a:gd name="T31" fmla="*/ 96746 h 557"/>
                  <a:gd name="T32" fmla="*/ 1918 w 682"/>
                  <a:gd name="T33" fmla="*/ 91639 h 557"/>
                  <a:gd name="T34" fmla="*/ 0 w 682"/>
                  <a:gd name="T35" fmla="*/ 81704 h 557"/>
                  <a:gd name="T36" fmla="*/ 4249 w 682"/>
                  <a:gd name="T37" fmla="*/ 66097 h 557"/>
                  <a:gd name="T38" fmla="*/ 5657 w 682"/>
                  <a:gd name="T39" fmla="*/ 56058 h 557"/>
                  <a:gd name="T40" fmla="*/ 8970 w 682"/>
                  <a:gd name="T41" fmla="*/ 44205 h 557"/>
                  <a:gd name="T42" fmla="*/ 14307 w 682"/>
                  <a:gd name="T43" fmla="*/ 35878 h 557"/>
                  <a:gd name="T44" fmla="*/ 29441 w 682"/>
                  <a:gd name="T45" fmla="*/ 20793 h 557"/>
                  <a:gd name="T46" fmla="*/ 38653 w 682"/>
                  <a:gd name="T47" fmla="*/ 9350 h 557"/>
                  <a:gd name="T48" fmla="*/ 45313 w 682"/>
                  <a:gd name="T49" fmla="*/ 1790 h 557"/>
                  <a:gd name="T50" fmla="*/ 63802 w 682"/>
                  <a:gd name="T51" fmla="*/ 662 h 557"/>
                  <a:gd name="T52" fmla="*/ 69895 w 682"/>
                  <a:gd name="T53" fmla="*/ 0 h 557"/>
                  <a:gd name="T54" fmla="*/ 67438 w 682"/>
                  <a:gd name="T55" fmla="*/ 10459 h 557"/>
                  <a:gd name="T56" fmla="*/ 77834 w 682"/>
                  <a:gd name="T57" fmla="*/ 26154 h 557"/>
                  <a:gd name="T58" fmla="*/ 87373 w 682"/>
                  <a:gd name="T59" fmla="*/ 22947 h 557"/>
                  <a:gd name="T60" fmla="*/ 92932 w 682"/>
                  <a:gd name="T61" fmla="*/ 25282 h 557"/>
                  <a:gd name="T62" fmla="*/ 98184 w 682"/>
                  <a:gd name="T63" fmla="*/ 30114 h 557"/>
                  <a:gd name="T64" fmla="*/ 100553 w 682"/>
                  <a:gd name="T65" fmla="*/ 58280 h 557"/>
                  <a:gd name="T66" fmla="*/ 100553 w 682"/>
                  <a:gd name="T67" fmla="*/ 74425 h 557"/>
                  <a:gd name="T68" fmla="*/ 105185 w 682"/>
                  <a:gd name="T69" fmla="*/ 87758 h 557"/>
                  <a:gd name="T70" fmla="*/ 113409 w 682"/>
                  <a:gd name="T71" fmla="*/ 93002 h 557"/>
                  <a:gd name="T72" fmla="*/ 119446 w 682"/>
                  <a:gd name="T73" fmla="*/ 91639 h 557"/>
                  <a:gd name="T74" fmla="*/ 116634 w 682"/>
                  <a:gd name="T75" fmla="*/ 105479 h 557"/>
                  <a:gd name="T76" fmla="*/ 105185 w 682"/>
                  <a:gd name="T77" fmla="*/ 126290 h 557"/>
                  <a:gd name="T78" fmla="*/ 96319 w 682"/>
                  <a:gd name="T79" fmla="*/ 150417 h 557"/>
                  <a:gd name="T80" fmla="*/ 97703 w 682"/>
                  <a:gd name="T81" fmla="*/ 157556 h 557"/>
                  <a:gd name="T82" fmla="*/ 76402 w 682"/>
                  <a:gd name="T83" fmla="*/ 172320 h 55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2"/>
                  <a:gd name="T127" fmla="*/ 0 h 557"/>
                  <a:gd name="T128" fmla="*/ 682 w 682"/>
                  <a:gd name="T129" fmla="*/ 557 h 55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2" h="557">
                    <a:moveTo>
                      <a:pt x="435" y="556"/>
                    </a:moveTo>
                    <a:lnTo>
                      <a:pt x="481" y="464"/>
                    </a:lnTo>
                    <a:lnTo>
                      <a:pt x="473" y="449"/>
                    </a:lnTo>
                    <a:lnTo>
                      <a:pt x="486" y="451"/>
                    </a:lnTo>
                    <a:lnTo>
                      <a:pt x="495" y="441"/>
                    </a:lnTo>
                    <a:lnTo>
                      <a:pt x="500" y="413"/>
                    </a:lnTo>
                    <a:lnTo>
                      <a:pt x="500" y="371"/>
                    </a:lnTo>
                    <a:lnTo>
                      <a:pt x="309" y="287"/>
                    </a:lnTo>
                    <a:lnTo>
                      <a:pt x="296" y="308"/>
                    </a:lnTo>
                    <a:lnTo>
                      <a:pt x="282" y="346"/>
                    </a:lnTo>
                    <a:lnTo>
                      <a:pt x="396" y="557"/>
                    </a:lnTo>
                    <a:lnTo>
                      <a:pt x="303" y="556"/>
                    </a:lnTo>
                    <a:lnTo>
                      <a:pt x="304" y="536"/>
                    </a:lnTo>
                    <a:cubicBezTo>
                      <a:pt x="284" y="520"/>
                      <a:pt x="296" y="510"/>
                      <a:pt x="282" y="494"/>
                    </a:cubicBezTo>
                    <a:cubicBezTo>
                      <a:pt x="276" y="475"/>
                      <a:pt x="267" y="468"/>
                      <a:pt x="253" y="451"/>
                    </a:cubicBezTo>
                    <a:cubicBezTo>
                      <a:pt x="249" y="447"/>
                      <a:pt x="245" y="443"/>
                      <a:pt x="242" y="439"/>
                    </a:cubicBezTo>
                    <a:lnTo>
                      <a:pt x="237" y="432"/>
                    </a:lnTo>
                    <a:cubicBezTo>
                      <a:pt x="237" y="432"/>
                      <a:pt x="245" y="413"/>
                      <a:pt x="245" y="413"/>
                    </a:cubicBezTo>
                    <a:cubicBezTo>
                      <a:pt x="247" y="409"/>
                      <a:pt x="250" y="401"/>
                      <a:pt x="250" y="401"/>
                    </a:cubicBezTo>
                    <a:cubicBezTo>
                      <a:pt x="249" y="399"/>
                      <a:pt x="247" y="397"/>
                      <a:pt x="247" y="394"/>
                    </a:cubicBezTo>
                    <a:cubicBezTo>
                      <a:pt x="248" y="390"/>
                      <a:pt x="253" y="382"/>
                      <a:pt x="253" y="382"/>
                    </a:cubicBezTo>
                    <a:cubicBezTo>
                      <a:pt x="243" y="370"/>
                      <a:pt x="237" y="371"/>
                      <a:pt x="220" y="375"/>
                    </a:cubicBezTo>
                    <a:cubicBezTo>
                      <a:pt x="217" y="371"/>
                      <a:pt x="210" y="369"/>
                      <a:pt x="207" y="365"/>
                    </a:cubicBezTo>
                    <a:cubicBezTo>
                      <a:pt x="185" y="337"/>
                      <a:pt x="216" y="363"/>
                      <a:pt x="194" y="346"/>
                    </a:cubicBezTo>
                    <a:cubicBezTo>
                      <a:pt x="167" y="349"/>
                      <a:pt x="179" y="346"/>
                      <a:pt x="156" y="352"/>
                    </a:cubicBezTo>
                    <a:cubicBezTo>
                      <a:pt x="153" y="353"/>
                      <a:pt x="148" y="354"/>
                      <a:pt x="148" y="354"/>
                    </a:cubicBezTo>
                    <a:cubicBezTo>
                      <a:pt x="146" y="356"/>
                      <a:pt x="145" y="359"/>
                      <a:pt x="142" y="361"/>
                    </a:cubicBezTo>
                    <a:cubicBezTo>
                      <a:pt x="138" y="363"/>
                      <a:pt x="126" y="365"/>
                      <a:pt x="126" y="365"/>
                    </a:cubicBezTo>
                    <a:cubicBezTo>
                      <a:pt x="105" y="354"/>
                      <a:pt x="116" y="355"/>
                      <a:pt x="94" y="361"/>
                    </a:cubicBezTo>
                    <a:cubicBezTo>
                      <a:pt x="89" y="362"/>
                      <a:pt x="78" y="365"/>
                      <a:pt x="78" y="365"/>
                    </a:cubicBezTo>
                    <a:cubicBezTo>
                      <a:pt x="62" y="383"/>
                      <a:pt x="46" y="346"/>
                      <a:pt x="35" y="337"/>
                    </a:cubicBezTo>
                    <a:cubicBezTo>
                      <a:pt x="32" y="330"/>
                      <a:pt x="24" y="320"/>
                      <a:pt x="22" y="312"/>
                    </a:cubicBezTo>
                    <a:cubicBezTo>
                      <a:pt x="20" y="308"/>
                      <a:pt x="22" y="303"/>
                      <a:pt x="19" y="300"/>
                    </a:cubicBezTo>
                    <a:cubicBezTo>
                      <a:pt x="17" y="297"/>
                      <a:pt x="13" y="297"/>
                      <a:pt x="11" y="295"/>
                    </a:cubicBezTo>
                    <a:cubicBezTo>
                      <a:pt x="3" y="277"/>
                      <a:pt x="15" y="306"/>
                      <a:pt x="5" y="276"/>
                    </a:cubicBezTo>
                    <a:cubicBezTo>
                      <a:pt x="4" y="272"/>
                      <a:pt x="0" y="264"/>
                      <a:pt x="0" y="264"/>
                    </a:cubicBezTo>
                    <a:cubicBezTo>
                      <a:pt x="3" y="253"/>
                      <a:pt x="2" y="248"/>
                      <a:pt x="13" y="243"/>
                    </a:cubicBezTo>
                    <a:cubicBezTo>
                      <a:pt x="20" y="221"/>
                      <a:pt x="17" y="231"/>
                      <a:pt x="24" y="213"/>
                    </a:cubicBezTo>
                    <a:cubicBezTo>
                      <a:pt x="26" y="209"/>
                      <a:pt x="30" y="200"/>
                      <a:pt x="30" y="200"/>
                    </a:cubicBezTo>
                    <a:cubicBezTo>
                      <a:pt x="26" y="192"/>
                      <a:pt x="24" y="191"/>
                      <a:pt x="32" y="181"/>
                    </a:cubicBezTo>
                    <a:cubicBezTo>
                      <a:pt x="36" y="177"/>
                      <a:pt x="43" y="169"/>
                      <a:pt x="43" y="169"/>
                    </a:cubicBezTo>
                    <a:cubicBezTo>
                      <a:pt x="37" y="155"/>
                      <a:pt x="36" y="153"/>
                      <a:pt x="51" y="143"/>
                    </a:cubicBezTo>
                    <a:cubicBezTo>
                      <a:pt x="56" y="140"/>
                      <a:pt x="67" y="135"/>
                      <a:pt x="67" y="135"/>
                    </a:cubicBezTo>
                    <a:cubicBezTo>
                      <a:pt x="73" y="129"/>
                      <a:pt x="75" y="122"/>
                      <a:pt x="81" y="116"/>
                    </a:cubicBezTo>
                    <a:cubicBezTo>
                      <a:pt x="89" y="107"/>
                      <a:pt x="102" y="105"/>
                      <a:pt x="113" y="99"/>
                    </a:cubicBezTo>
                    <a:cubicBezTo>
                      <a:pt x="125" y="85"/>
                      <a:pt x="149" y="76"/>
                      <a:pt x="167" y="67"/>
                    </a:cubicBezTo>
                    <a:cubicBezTo>
                      <a:pt x="174" y="59"/>
                      <a:pt x="175" y="50"/>
                      <a:pt x="188" y="46"/>
                    </a:cubicBezTo>
                    <a:cubicBezTo>
                      <a:pt x="198" y="39"/>
                      <a:pt x="208" y="36"/>
                      <a:pt x="220" y="30"/>
                    </a:cubicBezTo>
                    <a:cubicBezTo>
                      <a:pt x="223" y="28"/>
                      <a:pt x="228" y="25"/>
                      <a:pt x="228" y="25"/>
                    </a:cubicBezTo>
                    <a:cubicBezTo>
                      <a:pt x="237" y="16"/>
                      <a:pt x="245" y="10"/>
                      <a:pt x="258" y="6"/>
                    </a:cubicBezTo>
                    <a:cubicBezTo>
                      <a:pt x="269" y="31"/>
                      <a:pt x="301" y="6"/>
                      <a:pt x="320" y="4"/>
                    </a:cubicBezTo>
                    <a:cubicBezTo>
                      <a:pt x="334" y="3"/>
                      <a:pt x="349" y="3"/>
                      <a:pt x="363" y="2"/>
                    </a:cubicBezTo>
                    <a:cubicBezTo>
                      <a:pt x="369" y="3"/>
                      <a:pt x="376" y="5"/>
                      <a:pt x="382" y="4"/>
                    </a:cubicBezTo>
                    <a:cubicBezTo>
                      <a:pt x="387" y="4"/>
                      <a:pt x="398" y="0"/>
                      <a:pt x="398" y="0"/>
                    </a:cubicBezTo>
                    <a:cubicBezTo>
                      <a:pt x="415" y="8"/>
                      <a:pt x="406" y="16"/>
                      <a:pt x="400" y="30"/>
                    </a:cubicBezTo>
                    <a:cubicBezTo>
                      <a:pt x="398" y="34"/>
                      <a:pt x="384" y="34"/>
                      <a:pt x="384" y="34"/>
                    </a:cubicBezTo>
                    <a:cubicBezTo>
                      <a:pt x="379" y="47"/>
                      <a:pt x="398" y="51"/>
                      <a:pt x="411" y="55"/>
                    </a:cubicBezTo>
                    <a:cubicBezTo>
                      <a:pt x="419" y="72"/>
                      <a:pt x="421" y="79"/>
                      <a:pt x="443" y="84"/>
                    </a:cubicBezTo>
                    <a:cubicBezTo>
                      <a:pt x="461" y="71"/>
                      <a:pt x="435" y="65"/>
                      <a:pt x="468" y="57"/>
                    </a:cubicBezTo>
                    <a:cubicBezTo>
                      <a:pt x="482" y="61"/>
                      <a:pt x="485" y="70"/>
                      <a:pt x="497" y="74"/>
                    </a:cubicBezTo>
                    <a:cubicBezTo>
                      <a:pt x="505" y="76"/>
                      <a:pt x="513" y="78"/>
                      <a:pt x="521" y="80"/>
                    </a:cubicBezTo>
                    <a:cubicBezTo>
                      <a:pt x="524" y="81"/>
                      <a:pt x="529" y="82"/>
                      <a:pt x="529" y="82"/>
                    </a:cubicBezTo>
                    <a:cubicBezTo>
                      <a:pt x="547" y="78"/>
                      <a:pt x="547" y="76"/>
                      <a:pt x="562" y="84"/>
                    </a:cubicBezTo>
                    <a:cubicBezTo>
                      <a:pt x="566" y="95"/>
                      <a:pt x="565" y="86"/>
                      <a:pt x="559" y="97"/>
                    </a:cubicBezTo>
                    <a:cubicBezTo>
                      <a:pt x="557" y="101"/>
                      <a:pt x="554" y="110"/>
                      <a:pt x="554" y="110"/>
                    </a:cubicBezTo>
                    <a:cubicBezTo>
                      <a:pt x="556" y="132"/>
                      <a:pt x="556" y="168"/>
                      <a:pt x="572" y="188"/>
                    </a:cubicBezTo>
                    <a:cubicBezTo>
                      <a:pt x="568" y="198"/>
                      <a:pt x="564" y="208"/>
                      <a:pt x="562" y="219"/>
                    </a:cubicBezTo>
                    <a:cubicBezTo>
                      <a:pt x="564" y="227"/>
                      <a:pt x="569" y="233"/>
                      <a:pt x="572" y="240"/>
                    </a:cubicBezTo>
                    <a:cubicBezTo>
                      <a:pt x="573" y="247"/>
                      <a:pt x="572" y="254"/>
                      <a:pt x="575" y="259"/>
                    </a:cubicBezTo>
                    <a:cubicBezTo>
                      <a:pt x="577" y="263"/>
                      <a:pt x="595" y="272"/>
                      <a:pt x="599" y="283"/>
                    </a:cubicBezTo>
                    <a:cubicBezTo>
                      <a:pt x="594" y="295"/>
                      <a:pt x="603" y="306"/>
                      <a:pt x="618" y="310"/>
                    </a:cubicBezTo>
                    <a:cubicBezTo>
                      <a:pt x="630" y="307"/>
                      <a:pt x="638" y="308"/>
                      <a:pt x="645" y="300"/>
                    </a:cubicBezTo>
                    <a:cubicBezTo>
                      <a:pt x="660" y="302"/>
                      <a:pt x="663" y="303"/>
                      <a:pt x="672" y="293"/>
                    </a:cubicBezTo>
                    <a:cubicBezTo>
                      <a:pt x="675" y="294"/>
                      <a:pt x="679" y="293"/>
                      <a:pt x="680" y="295"/>
                    </a:cubicBezTo>
                    <a:cubicBezTo>
                      <a:pt x="682" y="301"/>
                      <a:pt x="674" y="321"/>
                      <a:pt x="672" y="327"/>
                    </a:cubicBezTo>
                    <a:cubicBezTo>
                      <a:pt x="668" y="340"/>
                      <a:pt x="671" y="326"/>
                      <a:pt x="664" y="340"/>
                    </a:cubicBezTo>
                    <a:cubicBezTo>
                      <a:pt x="652" y="360"/>
                      <a:pt x="646" y="381"/>
                      <a:pt x="621" y="394"/>
                    </a:cubicBezTo>
                    <a:cubicBezTo>
                      <a:pt x="614" y="402"/>
                      <a:pt x="609" y="402"/>
                      <a:pt x="599" y="407"/>
                    </a:cubicBezTo>
                    <a:cubicBezTo>
                      <a:pt x="590" y="418"/>
                      <a:pt x="579" y="429"/>
                      <a:pt x="567" y="439"/>
                    </a:cubicBezTo>
                    <a:cubicBezTo>
                      <a:pt x="560" y="454"/>
                      <a:pt x="555" y="470"/>
                      <a:pt x="548" y="485"/>
                    </a:cubicBezTo>
                    <a:cubicBezTo>
                      <a:pt x="549" y="489"/>
                      <a:pt x="550" y="492"/>
                      <a:pt x="551" y="496"/>
                    </a:cubicBezTo>
                    <a:cubicBezTo>
                      <a:pt x="552" y="500"/>
                      <a:pt x="556" y="508"/>
                      <a:pt x="556" y="508"/>
                    </a:cubicBezTo>
                    <a:cubicBezTo>
                      <a:pt x="559" y="524"/>
                      <a:pt x="562" y="546"/>
                      <a:pt x="576" y="557"/>
                    </a:cubicBezTo>
                    <a:lnTo>
                      <a:pt x="435" y="556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6" name="Freeform 296"/>
              <p:cNvSpPr>
                <a:spLocks/>
              </p:cNvSpPr>
              <p:nvPr/>
            </p:nvSpPr>
            <p:spPr bwMode="ltGray">
              <a:xfrm>
                <a:off x="727" y="495"/>
                <a:ext cx="382" cy="540"/>
              </a:xfrm>
              <a:custGeom>
                <a:avLst/>
                <a:gdLst>
                  <a:gd name="T0" fmla="*/ 41990 w 257"/>
                  <a:gd name="T1" fmla="*/ 108861 h 347"/>
                  <a:gd name="T2" fmla="*/ 40233 w 257"/>
                  <a:gd name="T3" fmla="*/ 94383 h 347"/>
                  <a:gd name="T4" fmla="*/ 37561 w 257"/>
                  <a:gd name="T5" fmla="*/ 90365 h 347"/>
                  <a:gd name="T6" fmla="*/ 37271 w 257"/>
                  <a:gd name="T7" fmla="*/ 84596 h 347"/>
                  <a:gd name="T8" fmla="*/ 36161 w 257"/>
                  <a:gd name="T9" fmla="*/ 79705 h 347"/>
                  <a:gd name="T10" fmla="*/ 36161 w 257"/>
                  <a:gd name="T11" fmla="*/ 71804 h 347"/>
                  <a:gd name="T12" fmla="*/ 35847 w 257"/>
                  <a:gd name="T13" fmla="*/ 67114 h 347"/>
                  <a:gd name="T14" fmla="*/ 39408 w 257"/>
                  <a:gd name="T15" fmla="*/ 63387 h 347"/>
                  <a:gd name="T16" fmla="*/ 44434 w 257"/>
                  <a:gd name="T17" fmla="*/ 61980 h 347"/>
                  <a:gd name="T18" fmla="*/ 44434 w 257"/>
                  <a:gd name="T19" fmla="*/ 42809 h 347"/>
                  <a:gd name="T20" fmla="*/ 9320 w 257"/>
                  <a:gd name="T21" fmla="*/ 30112 h 347"/>
                  <a:gd name="T22" fmla="*/ 5592 w 257"/>
                  <a:gd name="T23" fmla="*/ 30802 h 347"/>
                  <a:gd name="T24" fmla="*/ 2838 w 257"/>
                  <a:gd name="T25" fmla="*/ 32028 h 347"/>
                  <a:gd name="T26" fmla="*/ 0 w 257"/>
                  <a:gd name="T27" fmla="*/ 46860 h 347"/>
                  <a:gd name="T28" fmla="*/ 16026 w 257"/>
                  <a:gd name="T29" fmla="*/ 108535 h 347"/>
                  <a:gd name="T30" fmla="*/ 41990 w 257"/>
                  <a:gd name="T31" fmla="*/ 108861 h 34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57"/>
                  <a:gd name="T49" fmla="*/ 0 h 347"/>
                  <a:gd name="T50" fmla="*/ 257 w 257"/>
                  <a:gd name="T51" fmla="*/ 347 h 34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57" h="347">
                    <a:moveTo>
                      <a:pt x="243" y="347"/>
                    </a:moveTo>
                    <a:lnTo>
                      <a:pt x="233" y="301"/>
                    </a:lnTo>
                    <a:lnTo>
                      <a:pt x="217" y="288"/>
                    </a:lnTo>
                    <a:lnTo>
                      <a:pt x="215" y="269"/>
                    </a:lnTo>
                    <a:lnTo>
                      <a:pt x="209" y="254"/>
                    </a:lnTo>
                    <a:lnTo>
                      <a:pt x="209" y="229"/>
                    </a:lnTo>
                    <a:lnTo>
                      <a:pt x="207" y="214"/>
                    </a:lnTo>
                    <a:lnTo>
                      <a:pt x="228" y="202"/>
                    </a:lnTo>
                    <a:lnTo>
                      <a:pt x="257" y="197"/>
                    </a:lnTo>
                    <a:lnTo>
                      <a:pt x="257" y="136"/>
                    </a:lnTo>
                    <a:cubicBezTo>
                      <a:pt x="209" y="119"/>
                      <a:pt x="13" y="0"/>
                      <a:pt x="54" y="96"/>
                    </a:cubicBezTo>
                    <a:cubicBezTo>
                      <a:pt x="36" y="106"/>
                      <a:pt x="57" y="97"/>
                      <a:pt x="32" y="98"/>
                    </a:cubicBezTo>
                    <a:cubicBezTo>
                      <a:pt x="27" y="99"/>
                      <a:pt x="16" y="102"/>
                      <a:pt x="16" y="102"/>
                    </a:cubicBezTo>
                    <a:lnTo>
                      <a:pt x="0" y="149"/>
                    </a:lnTo>
                    <a:lnTo>
                      <a:pt x="93" y="346"/>
                    </a:lnTo>
                    <a:lnTo>
                      <a:pt x="243" y="34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7" name="Freeform 297"/>
              <p:cNvSpPr>
                <a:spLocks/>
              </p:cNvSpPr>
              <p:nvPr/>
            </p:nvSpPr>
            <p:spPr bwMode="ltGray">
              <a:xfrm>
                <a:off x="1400" y="896"/>
                <a:ext cx="16" cy="29"/>
              </a:xfrm>
              <a:custGeom>
                <a:avLst/>
                <a:gdLst>
                  <a:gd name="T0" fmla="*/ 3 w 19"/>
                  <a:gd name="T1" fmla="*/ 2 h 37"/>
                  <a:gd name="T2" fmla="*/ 3 w 19"/>
                  <a:gd name="T3" fmla="*/ 2 h 37"/>
                  <a:gd name="T4" fmla="*/ 3 w 19"/>
                  <a:gd name="T5" fmla="*/ 2 h 3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37"/>
                  <a:gd name="T11" fmla="*/ 19 w 19"/>
                  <a:gd name="T12" fmla="*/ 37 h 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37">
                    <a:moveTo>
                      <a:pt x="7" y="25"/>
                    </a:moveTo>
                    <a:cubicBezTo>
                      <a:pt x="0" y="4"/>
                      <a:pt x="12" y="0"/>
                      <a:pt x="19" y="21"/>
                    </a:cubicBezTo>
                    <a:cubicBezTo>
                      <a:pt x="14" y="37"/>
                      <a:pt x="18" y="36"/>
                      <a:pt x="7" y="25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8" name="Freeform 298"/>
              <p:cNvSpPr>
                <a:spLocks/>
              </p:cNvSpPr>
              <p:nvPr/>
            </p:nvSpPr>
            <p:spPr bwMode="ltGray">
              <a:xfrm>
                <a:off x="1379" y="617"/>
                <a:ext cx="21" cy="17"/>
              </a:xfrm>
              <a:custGeom>
                <a:avLst/>
                <a:gdLst>
                  <a:gd name="T0" fmla="*/ 11 w 22"/>
                  <a:gd name="T1" fmla="*/ 3 h 20"/>
                  <a:gd name="T2" fmla="*/ 11 w 22"/>
                  <a:gd name="T3" fmla="*/ 0 h 20"/>
                  <a:gd name="T4" fmla="*/ 11 w 22"/>
                  <a:gd name="T5" fmla="*/ 3 h 20"/>
                  <a:gd name="T6" fmla="*/ 8 w 22"/>
                  <a:gd name="T7" fmla="*/ 3 h 20"/>
                  <a:gd name="T8" fmla="*/ 11 w 22"/>
                  <a:gd name="T9" fmla="*/ 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0"/>
                  <a:gd name="T17" fmla="*/ 22 w 2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0">
                    <a:moveTo>
                      <a:pt x="12" y="12"/>
                    </a:moveTo>
                    <a:cubicBezTo>
                      <a:pt x="13" y="8"/>
                      <a:pt x="12" y="0"/>
                      <a:pt x="16" y="0"/>
                    </a:cubicBezTo>
                    <a:cubicBezTo>
                      <a:pt x="20" y="0"/>
                      <a:pt x="22" y="8"/>
                      <a:pt x="20" y="12"/>
                    </a:cubicBezTo>
                    <a:cubicBezTo>
                      <a:pt x="18" y="16"/>
                      <a:pt x="12" y="17"/>
                      <a:pt x="8" y="20"/>
                    </a:cubicBezTo>
                    <a:cubicBezTo>
                      <a:pt x="3" y="5"/>
                      <a:pt x="0" y="6"/>
                      <a:pt x="12" y="12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9" name="Freeform 299"/>
              <p:cNvSpPr>
                <a:spLocks/>
              </p:cNvSpPr>
              <p:nvPr/>
            </p:nvSpPr>
            <p:spPr bwMode="ltGray">
              <a:xfrm>
                <a:off x="453" y="275"/>
                <a:ext cx="58" cy="24"/>
              </a:xfrm>
              <a:custGeom>
                <a:avLst/>
                <a:gdLst>
                  <a:gd name="T0" fmla="*/ 24 w 57"/>
                  <a:gd name="T1" fmla="*/ 2 h 30"/>
                  <a:gd name="T2" fmla="*/ 45 w 57"/>
                  <a:gd name="T3" fmla="*/ 2 h 30"/>
                  <a:gd name="T4" fmla="*/ 49 w 57"/>
                  <a:gd name="T5" fmla="*/ 2 h 30"/>
                  <a:gd name="T6" fmla="*/ 24 w 57"/>
                  <a:gd name="T7" fmla="*/ 2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"/>
                  <a:gd name="T13" fmla="*/ 0 h 30"/>
                  <a:gd name="T14" fmla="*/ 57 w 57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" h="30">
                    <a:moveTo>
                      <a:pt x="24" y="18"/>
                    </a:moveTo>
                    <a:cubicBezTo>
                      <a:pt x="0" y="10"/>
                      <a:pt x="9" y="0"/>
                      <a:pt x="32" y="6"/>
                    </a:cubicBezTo>
                    <a:cubicBezTo>
                      <a:pt x="46" y="15"/>
                      <a:pt x="57" y="23"/>
                      <a:pt x="36" y="30"/>
                    </a:cubicBezTo>
                    <a:cubicBezTo>
                      <a:pt x="21" y="25"/>
                      <a:pt x="24" y="30"/>
                      <a:pt x="24" y="18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0" name="Freeform 300"/>
              <p:cNvSpPr>
                <a:spLocks/>
              </p:cNvSpPr>
              <p:nvPr/>
            </p:nvSpPr>
            <p:spPr bwMode="ltGray">
              <a:xfrm>
                <a:off x="1161" y="50"/>
                <a:ext cx="691" cy="569"/>
              </a:xfrm>
              <a:custGeom>
                <a:avLst/>
                <a:gdLst>
                  <a:gd name="T0" fmla="*/ 460 w 693"/>
                  <a:gd name="T1" fmla="*/ 34 h 696"/>
                  <a:gd name="T2" fmla="*/ 380 w 693"/>
                  <a:gd name="T3" fmla="*/ 33 h 696"/>
                  <a:gd name="T4" fmla="*/ 312 w 693"/>
                  <a:gd name="T5" fmla="*/ 31 h 696"/>
                  <a:gd name="T6" fmla="*/ 252 w 693"/>
                  <a:gd name="T7" fmla="*/ 29 h 696"/>
                  <a:gd name="T8" fmla="*/ 224 w 693"/>
                  <a:gd name="T9" fmla="*/ 31 h 696"/>
                  <a:gd name="T10" fmla="*/ 248 w 693"/>
                  <a:gd name="T11" fmla="*/ 31 h 696"/>
                  <a:gd name="T12" fmla="*/ 280 w 693"/>
                  <a:gd name="T13" fmla="*/ 34 h 696"/>
                  <a:gd name="T14" fmla="*/ 308 w 693"/>
                  <a:gd name="T15" fmla="*/ 35 h 696"/>
                  <a:gd name="T16" fmla="*/ 320 w 693"/>
                  <a:gd name="T17" fmla="*/ 38 h 696"/>
                  <a:gd name="T18" fmla="*/ 300 w 693"/>
                  <a:gd name="T19" fmla="*/ 40 h 696"/>
                  <a:gd name="T20" fmla="*/ 248 w 693"/>
                  <a:gd name="T21" fmla="*/ 46 h 696"/>
                  <a:gd name="T22" fmla="*/ 212 w 693"/>
                  <a:gd name="T23" fmla="*/ 46 h 696"/>
                  <a:gd name="T24" fmla="*/ 97 w 693"/>
                  <a:gd name="T25" fmla="*/ 51 h 696"/>
                  <a:gd name="T26" fmla="*/ 77 w 693"/>
                  <a:gd name="T27" fmla="*/ 46 h 696"/>
                  <a:gd name="T28" fmla="*/ 45 w 693"/>
                  <a:gd name="T29" fmla="*/ 38 h 696"/>
                  <a:gd name="T30" fmla="*/ 33 w 693"/>
                  <a:gd name="T31" fmla="*/ 33 h 696"/>
                  <a:gd name="T32" fmla="*/ 53 w 693"/>
                  <a:gd name="T33" fmla="*/ 25 h 696"/>
                  <a:gd name="T34" fmla="*/ 17 w 693"/>
                  <a:gd name="T35" fmla="*/ 29 h 696"/>
                  <a:gd name="T36" fmla="*/ 81 w 693"/>
                  <a:gd name="T37" fmla="*/ 20 h 696"/>
                  <a:gd name="T38" fmla="*/ 113 w 693"/>
                  <a:gd name="T39" fmla="*/ 16 h 696"/>
                  <a:gd name="T40" fmla="*/ 37 w 693"/>
                  <a:gd name="T41" fmla="*/ 16 h 696"/>
                  <a:gd name="T42" fmla="*/ 1 w 693"/>
                  <a:gd name="T43" fmla="*/ 13 h 696"/>
                  <a:gd name="T44" fmla="*/ 25 w 693"/>
                  <a:gd name="T45" fmla="*/ 11 h 696"/>
                  <a:gd name="T46" fmla="*/ 97 w 693"/>
                  <a:gd name="T47" fmla="*/ 9 h 696"/>
                  <a:gd name="T48" fmla="*/ 208 w 693"/>
                  <a:gd name="T49" fmla="*/ 9 h 696"/>
                  <a:gd name="T50" fmla="*/ 216 w 693"/>
                  <a:gd name="T51" fmla="*/ 5 h 696"/>
                  <a:gd name="T52" fmla="*/ 248 w 693"/>
                  <a:gd name="T53" fmla="*/ 0 h 696"/>
                  <a:gd name="T54" fmla="*/ 344 w 693"/>
                  <a:gd name="T55" fmla="*/ 3 h 696"/>
                  <a:gd name="T56" fmla="*/ 316 w 693"/>
                  <a:gd name="T57" fmla="*/ 6 h 696"/>
                  <a:gd name="T58" fmla="*/ 288 w 693"/>
                  <a:gd name="T59" fmla="*/ 13 h 696"/>
                  <a:gd name="T60" fmla="*/ 348 w 693"/>
                  <a:gd name="T61" fmla="*/ 13 h 696"/>
                  <a:gd name="T62" fmla="*/ 360 w 693"/>
                  <a:gd name="T63" fmla="*/ 10 h 696"/>
                  <a:gd name="T64" fmla="*/ 404 w 693"/>
                  <a:gd name="T65" fmla="*/ 7 h 696"/>
                  <a:gd name="T66" fmla="*/ 484 w 693"/>
                  <a:gd name="T67" fmla="*/ 6 h 696"/>
                  <a:gd name="T68" fmla="*/ 511 w 693"/>
                  <a:gd name="T69" fmla="*/ 4 h 696"/>
                  <a:gd name="T70" fmla="*/ 517 w 693"/>
                  <a:gd name="T71" fmla="*/ 34 h 69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93"/>
                  <a:gd name="T109" fmla="*/ 0 h 696"/>
                  <a:gd name="T110" fmla="*/ 693 w 693"/>
                  <a:gd name="T111" fmla="*/ 696 h 69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93" h="696">
                    <a:moveTo>
                      <a:pt x="541" y="460"/>
                    </a:moveTo>
                    <a:lnTo>
                      <a:pt x="473" y="464"/>
                    </a:lnTo>
                    <a:lnTo>
                      <a:pt x="441" y="452"/>
                    </a:lnTo>
                    <a:lnTo>
                      <a:pt x="393" y="452"/>
                    </a:lnTo>
                    <a:cubicBezTo>
                      <a:pt x="365" y="448"/>
                      <a:pt x="360" y="444"/>
                      <a:pt x="337" y="436"/>
                    </a:cubicBezTo>
                    <a:cubicBezTo>
                      <a:pt x="336" y="432"/>
                      <a:pt x="330" y="413"/>
                      <a:pt x="325" y="412"/>
                    </a:cubicBezTo>
                    <a:cubicBezTo>
                      <a:pt x="317" y="411"/>
                      <a:pt x="301" y="420"/>
                      <a:pt x="301" y="420"/>
                    </a:cubicBezTo>
                    <a:cubicBezTo>
                      <a:pt x="289" y="412"/>
                      <a:pt x="277" y="408"/>
                      <a:pt x="265" y="400"/>
                    </a:cubicBezTo>
                    <a:cubicBezTo>
                      <a:pt x="252" y="380"/>
                      <a:pt x="256" y="356"/>
                      <a:pt x="233" y="348"/>
                    </a:cubicBezTo>
                    <a:cubicBezTo>
                      <a:pt x="217" y="372"/>
                      <a:pt x="221" y="392"/>
                      <a:pt x="237" y="416"/>
                    </a:cubicBezTo>
                    <a:cubicBezTo>
                      <a:pt x="234" y="428"/>
                      <a:pt x="228" y="445"/>
                      <a:pt x="237" y="444"/>
                    </a:cubicBezTo>
                    <a:cubicBezTo>
                      <a:pt x="247" y="443"/>
                      <a:pt x="261" y="428"/>
                      <a:pt x="261" y="428"/>
                    </a:cubicBezTo>
                    <a:cubicBezTo>
                      <a:pt x="258" y="450"/>
                      <a:pt x="243" y="475"/>
                      <a:pt x="269" y="484"/>
                    </a:cubicBezTo>
                    <a:cubicBezTo>
                      <a:pt x="277" y="479"/>
                      <a:pt x="288" y="476"/>
                      <a:pt x="293" y="468"/>
                    </a:cubicBezTo>
                    <a:cubicBezTo>
                      <a:pt x="302" y="454"/>
                      <a:pt x="303" y="446"/>
                      <a:pt x="317" y="436"/>
                    </a:cubicBezTo>
                    <a:cubicBezTo>
                      <a:pt x="315" y="448"/>
                      <a:pt x="306" y="467"/>
                      <a:pt x="321" y="476"/>
                    </a:cubicBezTo>
                    <a:cubicBezTo>
                      <a:pt x="328" y="480"/>
                      <a:pt x="345" y="484"/>
                      <a:pt x="345" y="484"/>
                    </a:cubicBezTo>
                    <a:cubicBezTo>
                      <a:pt x="382" y="472"/>
                      <a:pt x="347" y="527"/>
                      <a:pt x="333" y="536"/>
                    </a:cubicBezTo>
                    <a:cubicBezTo>
                      <a:pt x="330" y="540"/>
                      <a:pt x="329" y="545"/>
                      <a:pt x="325" y="548"/>
                    </a:cubicBezTo>
                    <a:cubicBezTo>
                      <a:pt x="322" y="551"/>
                      <a:pt x="316" y="549"/>
                      <a:pt x="313" y="552"/>
                    </a:cubicBezTo>
                    <a:cubicBezTo>
                      <a:pt x="300" y="565"/>
                      <a:pt x="320" y="575"/>
                      <a:pt x="293" y="584"/>
                    </a:cubicBezTo>
                    <a:cubicBezTo>
                      <a:pt x="286" y="595"/>
                      <a:pt x="272" y="610"/>
                      <a:pt x="261" y="616"/>
                    </a:cubicBezTo>
                    <a:cubicBezTo>
                      <a:pt x="254" y="620"/>
                      <a:pt x="245" y="621"/>
                      <a:pt x="237" y="624"/>
                    </a:cubicBezTo>
                    <a:cubicBezTo>
                      <a:pt x="233" y="625"/>
                      <a:pt x="225" y="628"/>
                      <a:pt x="225" y="628"/>
                    </a:cubicBezTo>
                    <a:cubicBezTo>
                      <a:pt x="215" y="659"/>
                      <a:pt x="212" y="652"/>
                      <a:pt x="173" y="656"/>
                    </a:cubicBezTo>
                    <a:cubicBezTo>
                      <a:pt x="140" y="667"/>
                      <a:pt x="132" y="687"/>
                      <a:pt x="97" y="696"/>
                    </a:cubicBezTo>
                    <a:cubicBezTo>
                      <a:pt x="77" y="691"/>
                      <a:pt x="75" y="687"/>
                      <a:pt x="81" y="668"/>
                    </a:cubicBezTo>
                    <a:cubicBezTo>
                      <a:pt x="77" y="646"/>
                      <a:pt x="72" y="639"/>
                      <a:pt x="77" y="616"/>
                    </a:cubicBezTo>
                    <a:cubicBezTo>
                      <a:pt x="73" y="598"/>
                      <a:pt x="71" y="587"/>
                      <a:pt x="61" y="572"/>
                    </a:cubicBezTo>
                    <a:cubicBezTo>
                      <a:pt x="58" y="551"/>
                      <a:pt x="51" y="543"/>
                      <a:pt x="45" y="524"/>
                    </a:cubicBezTo>
                    <a:cubicBezTo>
                      <a:pt x="52" y="502"/>
                      <a:pt x="58" y="496"/>
                      <a:pt x="49" y="472"/>
                    </a:cubicBezTo>
                    <a:cubicBezTo>
                      <a:pt x="46" y="463"/>
                      <a:pt x="33" y="448"/>
                      <a:pt x="33" y="448"/>
                    </a:cubicBezTo>
                    <a:cubicBezTo>
                      <a:pt x="42" y="422"/>
                      <a:pt x="42" y="408"/>
                      <a:pt x="33" y="380"/>
                    </a:cubicBezTo>
                    <a:cubicBezTo>
                      <a:pt x="49" y="369"/>
                      <a:pt x="48" y="362"/>
                      <a:pt x="53" y="344"/>
                    </a:cubicBezTo>
                    <a:cubicBezTo>
                      <a:pt x="47" y="327"/>
                      <a:pt x="49" y="308"/>
                      <a:pt x="33" y="332"/>
                    </a:cubicBezTo>
                    <a:cubicBezTo>
                      <a:pt x="40" y="353"/>
                      <a:pt x="29" y="374"/>
                      <a:pt x="17" y="392"/>
                    </a:cubicBezTo>
                    <a:cubicBezTo>
                      <a:pt x="6" y="360"/>
                      <a:pt x="10" y="340"/>
                      <a:pt x="13" y="304"/>
                    </a:cubicBezTo>
                    <a:cubicBezTo>
                      <a:pt x="44" y="314"/>
                      <a:pt x="54" y="289"/>
                      <a:pt x="81" y="280"/>
                    </a:cubicBezTo>
                    <a:cubicBezTo>
                      <a:pt x="94" y="261"/>
                      <a:pt x="85" y="242"/>
                      <a:pt x="105" y="228"/>
                    </a:cubicBezTo>
                    <a:cubicBezTo>
                      <a:pt x="108" y="220"/>
                      <a:pt x="110" y="212"/>
                      <a:pt x="113" y="204"/>
                    </a:cubicBezTo>
                    <a:cubicBezTo>
                      <a:pt x="116" y="196"/>
                      <a:pt x="89" y="196"/>
                      <a:pt x="89" y="196"/>
                    </a:cubicBezTo>
                    <a:cubicBezTo>
                      <a:pt x="81" y="221"/>
                      <a:pt x="58" y="211"/>
                      <a:pt x="37" y="204"/>
                    </a:cubicBezTo>
                    <a:cubicBezTo>
                      <a:pt x="33" y="207"/>
                      <a:pt x="30" y="213"/>
                      <a:pt x="25" y="212"/>
                    </a:cubicBezTo>
                    <a:cubicBezTo>
                      <a:pt x="16" y="210"/>
                      <a:pt x="1" y="196"/>
                      <a:pt x="1" y="196"/>
                    </a:cubicBezTo>
                    <a:cubicBezTo>
                      <a:pt x="4" y="186"/>
                      <a:pt x="4" y="174"/>
                      <a:pt x="9" y="164"/>
                    </a:cubicBezTo>
                    <a:cubicBezTo>
                      <a:pt x="13" y="155"/>
                      <a:pt x="25" y="140"/>
                      <a:pt x="25" y="140"/>
                    </a:cubicBezTo>
                    <a:cubicBezTo>
                      <a:pt x="0" y="132"/>
                      <a:pt x="25" y="128"/>
                      <a:pt x="37" y="124"/>
                    </a:cubicBezTo>
                    <a:cubicBezTo>
                      <a:pt x="58" y="131"/>
                      <a:pt x="75" y="116"/>
                      <a:pt x="97" y="112"/>
                    </a:cubicBezTo>
                    <a:cubicBezTo>
                      <a:pt x="135" y="87"/>
                      <a:pt x="159" y="122"/>
                      <a:pt x="197" y="132"/>
                    </a:cubicBezTo>
                    <a:cubicBezTo>
                      <a:pt x="205" y="129"/>
                      <a:pt x="213" y="127"/>
                      <a:pt x="221" y="124"/>
                    </a:cubicBezTo>
                    <a:cubicBezTo>
                      <a:pt x="225" y="123"/>
                      <a:pt x="226" y="147"/>
                      <a:pt x="233" y="120"/>
                    </a:cubicBezTo>
                    <a:lnTo>
                      <a:pt x="229" y="64"/>
                    </a:lnTo>
                    <a:lnTo>
                      <a:pt x="209" y="40"/>
                    </a:lnTo>
                    <a:cubicBezTo>
                      <a:pt x="243" y="21"/>
                      <a:pt x="240" y="21"/>
                      <a:pt x="261" y="0"/>
                    </a:cubicBezTo>
                    <a:cubicBezTo>
                      <a:pt x="297" y="16"/>
                      <a:pt x="333" y="32"/>
                      <a:pt x="369" y="48"/>
                    </a:cubicBezTo>
                    <a:cubicBezTo>
                      <a:pt x="373" y="50"/>
                      <a:pt x="361" y="44"/>
                      <a:pt x="357" y="44"/>
                    </a:cubicBezTo>
                    <a:cubicBezTo>
                      <a:pt x="349" y="45"/>
                      <a:pt x="333" y="52"/>
                      <a:pt x="333" y="52"/>
                    </a:cubicBezTo>
                    <a:cubicBezTo>
                      <a:pt x="322" y="68"/>
                      <a:pt x="318" y="71"/>
                      <a:pt x="329" y="88"/>
                    </a:cubicBezTo>
                    <a:cubicBezTo>
                      <a:pt x="308" y="119"/>
                      <a:pt x="323" y="118"/>
                      <a:pt x="333" y="148"/>
                    </a:cubicBezTo>
                    <a:cubicBezTo>
                      <a:pt x="320" y="157"/>
                      <a:pt x="314" y="167"/>
                      <a:pt x="301" y="176"/>
                    </a:cubicBezTo>
                    <a:cubicBezTo>
                      <a:pt x="306" y="213"/>
                      <a:pt x="303" y="213"/>
                      <a:pt x="337" y="220"/>
                    </a:cubicBezTo>
                    <a:cubicBezTo>
                      <a:pt x="358" y="216"/>
                      <a:pt x="368" y="214"/>
                      <a:pt x="361" y="192"/>
                    </a:cubicBezTo>
                    <a:cubicBezTo>
                      <a:pt x="362" y="177"/>
                      <a:pt x="362" y="162"/>
                      <a:pt x="365" y="148"/>
                    </a:cubicBezTo>
                    <a:cubicBezTo>
                      <a:pt x="366" y="143"/>
                      <a:pt x="369" y="133"/>
                      <a:pt x="373" y="136"/>
                    </a:cubicBezTo>
                    <a:cubicBezTo>
                      <a:pt x="379" y="140"/>
                      <a:pt x="376" y="149"/>
                      <a:pt x="377" y="156"/>
                    </a:cubicBezTo>
                    <a:cubicBezTo>
                      <a:pt x="404" y="147"/>
                      <a:pt x="409" y="116"/>
                      <a:pt x="417" y="92"/>
                    </a:cubicBezTo>
                    <a:cubicBezTo>
                      <a:pt x="422" y="76"/>
                      <a:pt x="453" y="74"/>
                      <a:pt x="465" y="72"/>
                    </a:cubicBezTo>
                    <a:cubicBezTo>
                      <a:pt x="472" y="92"/>
                      <a:pt x="477" y="93"/>
                      <a:pt x="497" y="88"/>
                    </a:cubicBezTo>
                    <a:cubicBezTo>
                      <a:pt x="512" y="78"/>
                      <a:pt x="515" y="74"/>
                      <a:pt x="509" y="56"/>
                    </a:cubicBezTo>
                    <a:cubicBezTo>
                      <a:pt x="523" y="46"/>
                      <a:pt x="517" y="46"/>
                      <a:pt x="529" y="52"/>
                    </a:cubicBezTo>
                    <a:lnTo>
                      <a:pt x="693" y="72"/>
                    </a:lnTo>
                    <a:lnTo>
                      <a:pt x="541" y="460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1" name="Freeform 301"/>
              <p:cNvSpPr>
                <a:spLocks/>
              </p:cNvSpPr>
              <p:nvPr/>
            </p:nvSpPr>
            <p:spPr bwMode="ltGray">
              <a:xfrm>
                <a:off x="689" y="6"/>
                <a:ext cx="1386" cy="232"/>
              </a:xfrm>
              <a:custGeom>
                <a:avLst/>
                <a:gdLst>
                  <a:gd name="T0" fmla="*/ 145506 w 931"/>
                  <a:gd name="T1" fmla="*/ 0 h 149"/>
                  <a:gd name="T2" fmla="*/ 25268 w 931"/>
                  <a:gd name="T3" fmla="*/ 9162 h 149"/>
                  <a:gd name="T4" fmla="*/ 15980 w 931"/>
                  <a:gd name="T5" fmla="*/ 13145 h 149"/>
                  <a:gd name="T6" fmla="*/ 10917 w 931"/>
                  <a:gd name="T7" fmla="*/ 13145 h 149"/>
                  <a:gd name="T8" fmla="*/ 3908 w 931"/>
                  <a:gd name="T9" fmla="*/ 24369 h 149"/>
                  <a:gd name="T10" fmla="*/ 0 w 931"/>
                  <a:gd name="T11" fmla="*/ 33103 h 149"/>
                  <a:gd name="T12" fmla="*/ 10418 w 931"/>
                  <a:gd name="T13" fmla="*/ 36393 h 149"/>
                  <a:gd name="T14" fmla="*/ 17068 w 931"/>
                  <a:gd name="T15" fmla="*/ 30218 h 149"/>
                  <a:gd name="T16" fmla="*/ 19093 w 931"/>
                  <a:gd name="T17" fmla="*/ 26619 h 149"/>
                  <a:gd name="T18" fmla="*/ 29521 w 931"/>
                  <a:gd name="T19" fmla="*/ 16418 h 149"/>
                  <a:gd name="T20" fmla="*/ 37930 w 931"/>
                  <a:gd name="T21" fmla="*/ 14576 h 149"/>
                  <a:gd name="T22" fmla="*/ 41879 w 931"/>
                  <a:gd name="T23" fmla="*/ 29575 h 149"/>
                  <a:gd name="T24" fmla="*/ 33190 w 931"/>
                  <a:gd name="T25" fmla="*/ 34587 h 149"/>
                  <a:gd name="T26" fmla="*/ 40724 w 931"/>
                  <a:gd name="T27" fmla="*/ 35767 h 149"/>
                  <a:gd name="T28" fmla="*/ 44100 w 931"/>
                  <a:gd name="T29" fmla="*/ 28402 h 149"/>
                  <a:gd name="T30" fmla="*/ 46954 w 931"/>
                  <a:gd name="T31" fmla="*/ 29039 h 149"/>
                  <a:gd name="T32" fmla="*/ 44633 w 931"/>
                  <a:gd name="T33" fmla="*/ 17096 h 149"/>
                  <a:gd name="T34" fmla="*/ 46954 w 931"/>
                  <a:gd name="T35" fmla="*/ 13993 h 149"/>
                  <a:gd name="T36" fmla="*/ 48809 w 931"/>
                  <a:gd name="T37" fmla="*/ 27803 h 149"/>
                  <a:gd name="T38" fmla="*/ 46954 w 931"/>
                  <a:gd name="T39" fmla="*/ 35767 h 149"/>
                  <a:gd name="T40" fmla="*/ 52323 w 931"/>
                  <a:gd name="T41" fmla="*/ 41055 h 149"/>
                  <a:gd name="T42" fmla="*/ 52726 w 931"/>
                  <a:gd name="T43" fmla="*/ 29039 h 149"/>
                  <a:gd name="T44" fmla="*/ 58432 w 931"/>
                  <a:gd name="T45" fmla="*/ 32492 h 149"/>
                  <a:gd name="T46" fmla="*/ 67408 w 931"/>
                  <a:gd name="T47" fmla="*/ 23181 h 149"/>
                  <a:gd name="T48" fmla="*/ 72191 w 931"/>
                  <a:gd name="T49" fmla="*/ 15756 h 149"/>
                  <a:gd name="T50" fmla="*/ 77552 w 931"/>
                  <a:gd name="T51" fmla="*/ 17599 h 149"/>
                  <a:gd name="T52" fmla="*/ 80276 w 931"/>
                  <a:gd name="T53" fmla="*/ 15756 h 149"/>
                  <a:gd name="T54" fmla="*/ 76072 w 931"/>
                  <a:gd name="T55" fmla="*/ 13993 h 149"/>
                  <a:gd name="T56" fmla="*/ 83690 w 931"/>
                  <a:gd name="T57" fmla="*/ 10980 h 149"/>
                  <a:gd name="T58" fmla="*/ 95975 w 931"/>
                  <a:gd name="T59" fmla="*/ 17096 h 149"/>
                  <a:gd name="T60" fmla="*/ 102528 w 931"/>
                  <a:gd name="T61" fmla="*/ 13145 h 149"/>
                  <a:gd name="T62" fmla="*/ 102975 w 931"/>
                  <a:gd name="T63" fmla="*/ 19963 h 149"/>
                  <a:gd name="T64" fmla="*/ 100216 w 931"/>
                  <a:gd name="T65" fmla="*/ 31868 h 149"/>
                  <a:gd name="T66" fmla="*/ 107876 w 931"/>
                  <a:gd name="T67" fmla="*/ 27803 h 149"/>
                  <a:gd name="T68" fmla="*/ 110092 w 931"/>
                  <a:gd name="T69" fmla="*/ 25420 h 149"/>
                  <a:gd name="T70" fmla="*/ 114376 w 931"/>
                  <a:gd name="T71" fmla="*/ 19237 h 149"/>
                  <a:gd name="T72" fmla="*/ 140095 w 931"/>
                  <a:gd name="T73" fmla="*/ 26619 h 14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31"/>
                  <a:gd name="T112" fmla="*/ 0 h 149"/>
                  <a:gd name="T113" fmla="*/ 931 w 931"/>
                  <a:gd name="T114" fmla="*/ 149 h 14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31" h="149">
                    <a:moveTo>
                      <a:pt x="794" y="84"/>
                    </a:moveTo>
                    <a:cubicBezTo>
                      <a:pt x="813" y="72"/>
                      <a:pt x="931" y="14"/>
                      <a:pt x="825" y="0"/>
                    </a:cubicBezTo>
                    <a:lnTo>
                      <a:pt x="159" y="0"/>
                    </a:lnTo>
                    <a:cubicBezTo>
                      <a:pt x="149" y="12"/>
                      <a:pt x="162" y="18"/>
                      <a:pt x="143" y="29"/>
                    </a:cubicBezTo>
                    <a:cubicBezTo>
                      <a:pt x="130" y="44"/>
                      <a:pt x="133" y="39"/>
                      <a:pt x="116" y="48"/>
                    </a:cubicBezTo>
                    <a:cubicBezTo>
                      <a:pt x="108" y="46"/>
                      <a:pt x="100" y="44"/>
                      <a:pt x="91" y="42"/>
                    </a:cubicBezTo>
                    <a:cubicBezTo>
                      <a:pt x="89" y="41"/>
                      <a:pt x="83" y="40"/>
                      <a:pt x="83" y="40"/>
                    </a:cubicBezTo>
                    <a:cubicBezTo>
                      <a:pt x="76" y="40"/>
                      <a:pt x="68" y="39"/>
                      <a:pt x="62" y="42"/>
                    </a:cubicBezTo>
                    <a:cubicBezTo>
                      <a:pt x="54" y="45"/>
                      <a:pt x="46" y="61"/>
                      <a:pt x="38" y="67"/>
                    </a:cubicBezTo>
                    <a:cubicBezTo>
                      <a:pt x="32" y="71"/>
                      <a:pt x="27" y="74"/>
                      <a:pt x="22" y="77"/>
                    </a:cubicBezTo>
                    <a:cubicBezTo>
                      <a:pt x="16" y="81"/>
                      <a:pt x="5" y="86"/>
                      <a:pt x="5" y="86"/>
                    </a:cubicBezTo>
                    <a:cubicBezTo>
                      <a:pt x="9" y="95"/>
                      <a:pt x="7" y="97"/>
                      <a:pt x="0" y="105"/>
                    </a:cubicBezTo>
                    <a:cubicBezTo>
                      <a:pt x="17" y="107"/>
                      <a:pt x="22" y="107"/>
                      <a:pt x="16" y="120"/>
                    </a:cubicBezTo>
                    <a:cubicBezTo>
                      <a:pt x="27" y="122"/>
                      <a:pt x="48" y="116"/>
                      <a:pt x="59" y="115"/>
                    </a:cubicBezTo>
                    <a:cubicBezTo>
                      <a:pt x="71" y="112"/>
                      <a:pt x="73" y="117"/>
                      <a:pt x="83" y="111"/>
                    </a:cubicBezTo>
                    <a:cubicBezTo>
                      <a:pt x="89" y="96"/>
                      <a:pt x="83" y="100"/>
                      <a:pt x="97" y="96"/>
                    </a:cubicBezTo>
                    <a:cubicBezTo>
                      <a:pt x="100" y="94"/>
                      <a:pt x="103" y="93"/>
                      <a:pt x="105" y="90"/>
                    </a:cubicBezTo>
                    <a:cubicBezTo>
                      <a:pt x="106" y="88"/>
                      <a:pt x="106" y="85"/>
                      <a:pt x="108" y="84"/>
                    </a:cubicBezTo>
                    <a:cubicBezTo>
                      <a:pt x="112" y="80"/>
                      <a:pt x="140" y="69"/>
                      <a:pt x="148" y="67"/>
                    </a:cubicBezTo>
                    <a:cubicBezTo>
                      <a:pt x="160" y="52"/>
                      <a:pt x="153" y="56"/>
                      <a:pt x="167" y="52"/>
                    </a:cubicBezTo>
                    <a:cubicBezTo>
                      <a:pt x="178" y="55"/>
                      <a:pt x="179" y="62"/>
                      <a:pt x="191" y="58"/>
                    </a:cubicBezTo>
                    <a:cubicBezTo>
                      <a:pt x="199" y="52"/>
                      <a:pt x="206" y="51"/>
                      <a:pt x="215" y="46"/>
                    </a:cubicBezTo>
                    <a:cubicBezTo>
                      <a:pt x="226" y="58"/>
                      <a:pt x="217" y="46"/>
                      <a:pt x="223" y="69"/>
                    </a:cubicBezTo>
                    <a:cubicBezTo>
                      <a:pt x="226" y="79"/>
                      <a:pt x="233" y="85"/>
                      <a:pt x="237" y="94"/>
                    </a:cubicBezTo>
                    <a:cubicBezTo>
                      <a:pt x="227" y="100"/>
                      <a:pt x="229" y="104"/>
                      <a:pt x="218" y="107"/>
                    </a:cubicBezTo>
                    <a:cubicBezTo>
                      <a:pt x="207" y="120"/>
                      <a:pt x="203" y="113"/>
                      <a:pt x="188" y="109"/>
                    </a:cubicBezTo>
                    <a:cubicBezTo>
                      <a:pt x="191" y="117"/>
                      <a:pt x="200" y="127"/>
                      <a:pt x="210" y="132"/>
                    </a:cubicBezTo>
                    <a:cubicBezTo>
                      <a:pt x="218" y="114"/>
                      <a:pt x="211" y="122"/>
                      <a:pt x="231" y="113"/>
                    </a:cubicBezTo>
                    <a:cubicBezTo>
                      <a:pt x="237" y="111"/>
                      <a:pt x="248" y="105"/>
                      <a:pt x="248" y="105"/>
                    </a:cubicBezTo>
                    <a:cubicBezTo>
                      <a:pt x="248" y="100"/>
                      <a:pt x="246" y="94"/>
                      <a:pt x="250" y="90"/>
                    </a:cubicBezTo>
                    <a:cubicBezTo>
                      <a:pt x="253" y="88"/>
                      <a:pt x="254" y="96"/>
                      <a:pt x="258" y="96"/>
                    </a:cubicBezTo>
                    <a:cubicBezTo>
                      <a:pt x="262" y="97"/>
                      <a:pt x="264" y="94"/>
                      <a:pt x="266" y="92"/>
                    </a:cubicBezTo>
                    <a:cubicBezTo>
                      <a:pt x="262" y="82"/>
                      <a:pt x="252" y="77"/>
                      <a:pt x="248" y="67"/>
                    </a:cubicBezTo>
                    <a:cubicBezTo>
                      <a:pt x="250" y="63"/>
                      <a:pt x="255" y="58"/>
                      <a:pt x="253" y="54"/>
                    </a:cubicBezTo>
                    <a:cubicBezTo>
                      <a:pt x="251" y="50"/>
                      <a:pt x="248" y="42"/>
                      <a:pt x="248" y="42"/>
                    </a:cubicBezTo>
                    <a:cubicBezTo>
                      <a:pt x="256" y="32"/>
                      <a:pt x="259" y="35"/>
                      <a:pt x="266" y="44"/>
                    </a:cubicBezTo>
                    <a:cubicBezTo>
                      <a:pt x="270" y="56"/>
                      <a:pt x="276" y="61"/>
                      <a:pt x="285" y="71"/>
                    </a:cubicBezTo>
                    <a:cubicBezTo>
                      <a:pt x="281" y="81"/>
                      <a:pt x="289" y="82"/>
                      <a:pt x="277" y="88"/>
                    </a:cubicBezTo>
                    <a:cubicBezTo>
                      <a:pt x="262" y="106"/>
                      <a:pt x="278" y="83"/>
                      <a:pt x="274" y="101"/>
                    </a:cubicBezTo>
                    <a:cubicBezTo>
                      <a:pt x="274" y="105"/>
                      <a:pt x="268" y="109"/>
                      <a:pt x="266" y="113"/>
                    </a:cubicBezTo>
                    <a:cubicBezTo>
                      <a:pt x="270" y="122"/>
                      <a:pt x="268" y="125"/>
                      <a:pt x="261" y="132"/>
                    </a:cubicBezTo>
                    <a:cubicBezTo>
                      <a:pt x="268" y="149"/>
                      <a:pt x="282" y="134"/>
                      <a:pt x="296" y="130"/>
                    </a:cubicBezTo>
                    <a:cubicBezTo>
                      <a:pt x="299" y="122"/>
                      <a:pt x="295" y="119"/>
                      <a:pt x="299" y="111"/>
                    </a:cubicBezTo>
                    <a:cubicBezTo>
                      <a:pt x="296" y="105"/>
                      <a:pt x="288" y="97"/>
                      <a:pt x="299" y="92"/>
                    </a:cubicBezTo>
                    <a:cubicBezTo>
                      <a:pt x="303" y="90"/>
                      <a:pt x="315" y="88"/>
                      <a:pt x="315" y="88"/>
                    </a:cubicBezTo>
                    <a:cubicBezTo>
                      <a:pt x="326" y="91"/>
                      <a:pt x="325" y="95"/>
                      <a:pt x="331" y="103"/>
                    </a:cubicBezTo>
                    <a:cubicBezTo>
                      <a:pt x="339" y="84"/>
                      <a:pt x="331" y="90"/>
                      <a:pt x="361" y="92"/>
                    </a:cubicBezTo>
                    <a:cubicBezTo>
                      <a:pt x="355" y="76"/>
                      <a:pt x="365" y="76"/>
                      <a:pt x="382" y="73"/>
                    </a:cubicBezTo>
                    <a:cubicBezTo>
                      <a:pt x="383" y="71"/>
                      <a:pt x="387" y="57"/>
                      <a:pt x="393" y="54"/>
                    </a:cubicBezTo>
                    <a:cubicBezTo>
                      <a:pt x="398" y="52"/>
                      <a:pt x="409" y="50"/>
                      <a:pt x="409" y="50"/>
                    </a:cubicBezTo>
                    <a:cubicBezTo>
                      <a:pt x="430" y="54"/>
                      <a:pt x="413" y="58"/>
                      <a:pt x="431" y="63"/>
                    </a:cubicBezTo>
                    <a:cubicBezTo>
                      <a:pt x="433" y="61"/>
                      <a:pt x="435" y="57"/>
                      <a:pt x="439" y="56"/>
                    </a:cubicBezTo>
                    <a:cubicBezTo>
                      <a:pt x="445" y="55"/>
                      <a:pt x="452" y="61"/>
                      <a:pt x="457" y="58"/>
                    </a:cubicBezTo>
                    <a:cubicBezTo>
                      <a:pt x="461" y="57"/>
                      <a:pt x="457" y="52"/>
                      <a:pt x="455" y="50"/>
                    </a:cubicBezTo>
                    <a:cubicBezTo>
                      <a:pt x="451" y="47"/>
                      <a:pt x="444" y="47"/>
                      <a:pt x="439" y="46"/>
                    </a:cubicBezTo>
                    <a:cubicBezTo>
                      <a:pt x="436" y="45"/>
                      <a:pt x="431" y="44"/>
                      <a:pt x="431" y="44"/>
                    </a:cubicBezTo>
                    <a:cubicBezTo>
                      <a:pt x="440" y="38"/>
                      <a:pt x="443" y="36"/>
                      <a:pt x="455" y="40"/>
                    </a:cubicBezTo>
                    <a:cubicBezTo>
                      <a:pt x="461" y="38"/>
                      <a:pt x="467" y="35"/>
                      <a:pt x="474" y="35"/>
                    </a:cubicBezTo>
                    <a:cubicBezTo>
                      <a:pt x="483" y="36"/>
                      <a:pt x="511" y="43"/>
                      <a:pt x="519" y="46"/>
                    </a:cubicBezTo>
                    <a:cubicBezTo>
                      <a:pt x="527" y="49"/>
                      <a:pt x="544" y="54"/>
                      <a:pt x="544" y="54"/>
                    </a:cubicBezTo>
                    <a:cubicBezTo>
                      <a:pt x="548" y="54"/>
                      <a:pt x="560" y="52"/>
                      <a:pt x="565" y="50"/>
                    </a:cubicBezTo>
                    <a:cubicBezTo>
                      <a:pt x="570" y="47"/>
                      <a:pt x="581" y="42"/>
                      <a:pt x="581" y="42"/>
                    </a:cubicBezTo>
                    <a:cubicBezTo>
                      <a:pt x="585" y="42"/>
                      <a:pt x="598" y="44"/>
                      <a:pt x="600" y="48"/>
                    </a:cubicBezTo>
                    <a:cubicBezTo>
                      <a:pt x="603" y="55"/>
                      <a:pt x="589" y="61"/>
                      <a:pt x="584" y="63"/>
                    </a:cubicBezTo>
                    <a:cubicBezTo>
                      <a:pt x="576" y="69"/>
                      <a:pt x="568" y="69"/>
                      <a:pt x="565" y="77"/>
                    </a:cubicBezTo>
                    <a:cubicBezTo>
                      <a:pt x="568" y="86"/>
                      <a:pt x="564" y="92"/>
                      <a:pt x="568" y="101"/>
                    </a:cubicBezTo>
                    <a:cubicBezTo>
                      <a:pt x="574" y="93"/>
                      <a:pt x="577" y="91"/>
                      <a:pt x="589" y="94"/>
                    </a:cubicBezTo>
                    <a:cubicBezTo>
                      <a:pt x="595" y="108"/>
                      <a:pt x="602" y="93"/>
                      <a:pt x="611" y="88"/>
                    </a:cubicBezTo>
                    <a:cubicBezTo>
                      <a:pt x="613" y="86"/>
                      <a:pt x="613" y="83"/>
                      <a:pt x="616" y="82"/>
                    </a:cubicBezTo>
                    <a:cubicBezTo>
                      <a:pt x="618" y="80"/>
                      <a:pt x="622" y="81"/>
                      <a:pt x="624" y="80"/>
                    </a:cubicBezTo>
                    <a:cubicBezTo>
                      <a:pt x="626" y="78"/>
                      <a:pt x="626" y="75"/>
                      <a:pt x="627" y="73"/>
                    </a:cubicBezTo>
                    <a:cubicBezTo>
                      <a:pt x="632" y="65"/>
                      <a:pt x="638" y="63"/>
                      <a:pt x="648" y="61"/>
                    </a:cubicBezTo>
                    <a:cubicBezTo>
                      <a:pt x="664" y="62"/>
                      <a:pt x="684" y="69"/>
                      <a:pt x="700" y="69"/>
                    </a:cubicBezTo>
                    <a:lnTo>
                      <a:pt x="794" y="84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2" name="Freeform 302"/>
              <p:cNvSpPr>
                <a:spLocks/>
              </p:cNvSpPr>
              <p:nvPr/>
            </p:nvSpPr>
            <p:spPr bwMode="ltGray">
              <a:xfrm>
                <a:off x="971" y="91"/>
                <a:ext cx="30" cy="25"/>
              </a:xfrm>
              <a:custGeom>
                <a:avLst/>
                <a:gdLst>
                  <a:gd name="T0" fmla="*/ 3 w 31"/>
                  <a:gd name="T1" fmla="*/ 3 h 30"/>
                  <a:gd name="T2" fmla="*/ 18 w 31"/>
                  <a:gd name="T3" fmla="*/ 0 h 30"/>
                  <a:gd name="T4" fmla="*/ 15 w 31"/>
                  <a:gd name="T5" fmla="*/ 3 h 30"/>
                  <a:gd name="T6" fmla="*/ 3 w 31"/>
                  <a:gd name="T7" fmla="*/ 3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30"/>
                  <a:gd name="T14" fmla="*/ 31 w 31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30">
                    <a:moveTo>
                      <a:pt x="3" y="28"/>
                    </a:moveTo>
                    <a:cubicBezTo>
                      <a:pt x="8" y="8"/>
                      <a:pt x="12" y="6"/>
                      <a:pt x="31" y="0"/>
                    </a:cubicBezTo>
                    <a:cubicBezTo>
                      <a:pt x="29" y="5"/>
                      <a:pt x="25" y="22"/>
                      <a:pt x="19" y="24"/>
                    </a:cubicBezTo>
                    <a:cubicBezTo>
                      <a:pt x="0" y="30"/>
                      <a:pt x="3" y="9"/>
                      <a:pt x="3" y="28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3" name="Freeform 303"/>
              <p:cNvSpPr>
                <a:spLocks/>
              </p:cNvSpPr>
              <p:nvPr/>
            </p:nvSpPr>
            <p:spPr bwMode="ltGray">
              <a:xfrm>
                <a:off x="935" y="125"/>
                <a:ext cx="45" cy="27"/>
              </a:xfrm>
              <a:custGeom>
                <a:avLst/>
                <a:gdLst>
                  <a:gd name="T0" fmla="*/ 6 w 44"/>
                  <a:gd name="T1" fmla="*/ 3 h 32"/>
                  <a:gd name="T2" fmla="*/ 35 w 44"/>
                  <a:gd name="T3" fmla="*/ 0 h 32"/>
                  <a:gd name="T4" fmla="*/ 51 w 44"/>
                  <a:gd name="T5" fmla="*/ 3 h 32"/>
                  <a:gd name="T6" fmla="*/ 6 w 44"/>
                  <a:gd name="T7" fmla="*/ 3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"/>
                  <a:gd name="T13" fmla="*/ 0 h 32"/>
                  <a:gd name="T14" fmla="*/ 44 w 44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" h="32">
                    <a:moveTo>
                      <a:pt x="6" y="32"/>
                    </a:moveTo>
                    <a:cubicBezTo>
                      <a:pt x="0" y="14"/>
                      <a:pt x="7" y="10"/>
                      <a:pt x="22" y="0"/>
                    </a:cubicBezTo>
                    <a:cubicBezTo>
                      <a:pt x="27" y="1"/>
                      <a:pt x="35" y="0"/>
                      <a:pt x="38" y="4"/>
                    </a:cubicBezTo>
                    <a:cubicBezTo>
                      <a:pt x="44" y="13"/>
                      <a:pt x="16" y="32"/>
                      <a:pt x="6" y="32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4" name="Freeform 304"/>
              <p:cNvSpPr>
                <a:spLocks/>
              </p:cNvSpPr>
              <p:nvPr/>
            </p:nvSpPr>
            <p:spPr bwMode="ltGray">
              <a:xfrm>
                <a:off x="1081" y="226"/>
                <a:ext cx="75" cy="14"/>
              </a:xfrm>
              <a:custGeom>
                <a:avLst/>
                <a:gdLst>
                  <a:gd name="T0" fmla="*/ 37 w 76"/>
                  <a:gd name="T1" fmla="*/ 2 h 18"/>
                  <a:gd name="T2" fmla="*/ 25 w 76"/>
                  <a:gd name="T3" fmla="*/ 2 h 18"/>
                  <a:gd name="T4" fmla="*/ 37 w 76"/>
                  <a:gd name="T5" fmla="*/ 2 h 18"/>
                  <a:gd name="T6" fmla="*/ 0 60000 65536"/>
                  <a:gd name="T7" fmla="*/ 0 60000 65536"/>
                  <a:gd name="T8" fmla="*/ 0 60000 65536"/>
                  <a:gd name="T9" fmla="*/ 0 w 76"/>
                  <a:gd name="T10" fmla="*/ 0 h 18"/>
                  <a:gd name="T11" fmla="*/ 76 w 76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" h="18">
                    <a:moveTo>
                      <a:pt x="37" y="18"/>
                    </a:moveTo>
                    <a:cubicBezTo>
                      <a:pt x="25" y="14"/>
                      <a:pt x="0" y="10"/>
                      <a:pt x="25" y="2"/>
                    </a:cubicBezTo>
                    <a:cubicBezTo>
                      <a:pt x="76" y="9"/>
                      <a:pt x="46" y="0"/>
                      <a:pt x="37" y="18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5" name="Freeform 305"/>
              <p:cNvSpPr>
                <a:spLocks/>
              </p:cNvSpPr>
              <p:nvPr/>
            </p:nvSpPr>
            <p:spPr bwMode="ltGray">
              <a:xfrm>
                <a:off x="1210" y="223"/>
                <a:ext cx="42" cy="37"/>
              </a:xfrm>
              <a:custGeom>
                <a:avLst/>
                <a:gdLst>
                  <a:gd name="T0" fmla="*/ 0 w 42"/>
                  <a:gd name="T1" fmla="*/ 3 h 44"/>
                  <a:gd name="T2" fmla="*/ 12 w 42"/>
                  <a:gd name="T3" fmla="*/ 3 h 44"/>
                  <a:gd name="T4" fmla="*/ 0 w 42"/>
                  <a:gd name="T5" fmla="*/ 3 h 44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44"/>
                  <a:gd name="T11" fmla="*/ 42 w 42"/>
                  <a:gd name="T12" fmla="*/ 44 h 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44">
                    <a:moveTo>
                      <a:pt x="0" y="21"/>
                    </a:moveTo>
                    <a:cubicBezTo>
                      <a:pt x="4" y="17"/>
                      <a:pt x="7" y="11"/>
                      <a:pt x="12" y="9"/>
                    </a:cubicBezTo>
                    <a:cubicBezTo>
                      <a:pt x="42" y="0"/>
                      <a:pt x="23" y="44"/>
                      <a:pt x="0" y="21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" name="Freeform 306"/>
              <p:cNvSpPr>
                <a:spLocks/>
              </p:cNvSpPr>
              <p:nvPr/>
            </p:nvSpPr>
            <p:spPr bwMode="ltGray">
              <a:xfrm>
                <a:off x="865" y="123"/>
                <a:ext cx="33" cy="24"/>
              </a:xfrm>
              <a:custGeom>
                <a:avLst/>
                <a:gdLst>
                  <a:gd name="T0" fmla="*/ 7 w 31"/>
                  <a:gd name="T1" fmla="*/ 2 h 30"/>
                  <a:gd name="T2" fmla="*/ 69 w 31"/>
                  <a:gd name="T3" fmla="*/ 2 h 30"/>
                  <a:gd name="T4" fmla="*/ 7 w 31"/>
                  <a:gd name="T5" fmla="*/ 2 h 30"/>
                  <a:gd name="T6" fmla="*/ 0 60000 65536"/>
                  <a:gd name="T7" fmla="*/ 0 60000 65536"/>
                  <a:gd name="T8" fmla="*/ 0 60000 65536"/>
                  <a:gd name="T9" fmla="*/ 0 w 31"/>
                  <a:gd name="T10" fmla="*/ 0 h 30"/>
                  <a:gd name="T11" fmla="*/ 31 w 31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" h="30">
                    <a:moveTo>
                      <a:pt x="7" y="22"/>
                    </a:moveTo>
                    <a:cubicBezTo>
                      <a:pt x="0" y="0"/>
                      <a:pt x="15" y="6"/>
                      <a:pt x="31" y="10"/>
                    </a:cubicBezTo>
                    <a:cubicBezTo>
                      <a:pt x="14" y="16"/>
                      <a:pt x="15" y="30"/>
                      <a:pt x="7" y="22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4" name="Group 307"/>
            <p:cNvGrpSpPr>
              <a:grpSpLocks/>
            </p:cNvGrpSpPr>
            <p:nvPr/>
          </p:nvGrpSpPr>
          <p:grpSpPr bwMode="auto">
            <a:xfrm>
              <a:off x="11113" y="4151313"/>
              <a:ext cx="9110662" cy="1622425"/>
              <a:chOff x="1056" y="111"/>
              <a:chExt cx="2448" cy="418"/>
            </a:xfrm>
          </p:grpSpPr>
          <p:sp>
            <p:nvSpPr>
              <p:cNvPr id="210" name="Line 308"/>
              <p:cNvSpPr>
                <a:spLocks noChangeShapeType="1"/>
              </p:cNvSpPr>
              <p:nvPr/>
            </p:nvSpPr>
            <p:spPr bwMode="white">
              <a:xfrm>
                <a:off x="1056" y="332"/>
                <a:ext cx="2448" cy="0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1" name="Line 309"/>
              <p:cNvSpPr>
                <a:spLocks noChangeShapeType="1"/>
              </p:cNvSpPr>
              <p:nvPr/>
            </p:nvSpPr>
            <p:spPr bwMode="white">
              <a:xfrm>
                <a:off x="1254" y="111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2" name="Line 310"/>
              <p:cNvSpPr>
                <a:spLocks noChangeShapeType="1"/>
              </p:cNvSpPr>
              <p:nvPr/>
            </p:nvSpPr>
            <p:spPr bwMode="white">
              <a:xfrm>
                <a:off x="1482" y="111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3" name="Line 311"/>
              <p:cNvSpPr>
                <a:spLocks noChangeShapeType="1"/>
              </p:cNvSpPr>
              <p:nvPr/>
            </p:nvSpPr>
            <p:spPr bwMode="white">
              <a:xfrm>
                <a:off x="1710" y="111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4" name="Line 312"/>
              <p:cNvSpPr>
                <a:spLocks noChangeShapeType="1"/>
              </p:cNvSpPr>
              <p:nvPr/>
            </p:nvSpPr>
            <p:spPr bwMode="white">
              <a:xfrm>
                <a:off x="1938" y="111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5" name="Line 313"/>
              <p:cNvSpPr>
                <a:spLocks noChangeShapeType="1"/>
              </p:cNvSpPr>
              <p:nvPr/>
            </p:nvSpPr>
            <p:spPr bwMode="white">
              <a:xfrm>
                <a:off x="2166" y="111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6" name="Line 314"/>
              <p:cNvSpPr>
                <a:spLocks noChangeShapeType="1"/>
              </p:cNvSpPr>
              <p:nvPr/>
            </p:nvSpPr>
            <p:spPr bwMode="white">
              <a:xfrm>
                <a:off x="2394" y="111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7" name="Line 315"/>
              <p:cNvSpPr>
                <a:spLocks noChangeShapeType="1"/>
              </p:cNvSpPr>
              <p:nvPr/>
            </p:nvSpPr>
            <p:spPr bwMode="white">
              <a:xfrm>
                <a:off x="2622" y="111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8" name="Line 316"/>
              <p:cNvSpPr>
                <a:spLocks noChangeShapeType="1"/>
              </p:cNvSpPr>
              <p:nvPr/>
            </p:nvSpPr>
            <p:spPr bwMode="white">
              <a:xfrm>
                <a:off x="2850" y="111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9" name="Line 317"/>
              <p:cNvSpPr>
                <a:spLocks noChangeShapeType="1"/>
              </p:cNvSpPr>
              <p:nvPr/>
            </p:nvSpPr>
            <p:spPr bwMode="white">
              <a:xfrm>
                <a:off x="3078" y="111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0" name="Line 318"/>
              <p:cNvSpPr>
                <a:spLocks noChangeShapeType="1"/>
              </p:cNvSpPr>
              <p:nvPr/>
            </p:nvSpPr>
            <p:spPr bwMode="white">
              <a:xfrm>
                <a:off x="3306" y="111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5" name="Group 319"/>
            <p:cNvGrpSpPr>
              <a:grpSpLocks/>
            </p:cNvGrpSpPr>
            <p:nvPr/>
          </p:nvGrpSpPr>
          <p:grpSpPr bwMode="auto">
            <a:xfrm>
              <a:off x="576263" y="4143375"/>
              <a:ext cx="7808912" cy="1641475"/>
              <a:chOff x="1208" y="109"/>
              <a:chExt cx="2098" cy="423"/>
            </a:xfrm>
          </p:grpSpPr>
          <p:sp>
            <p:nvSpPr>
              <p:cNvPr id="195" name="Line 320"/>
              <p:cNvSpPr>
                <a:spLocks noChangeShapeType="1"/>
              </p:cNvSpPr>
              <p:nvPr/>
            </p:nvSpPr>
            <p:spPr bwMode="ltGray">
              <a:xfrm>
                <a:off x="2850" y="110"/>
                <a:ext cx="0" cy="142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6" name="Line 321"/>
              <p:cNvSpPr>
                <a:spLocks noChangeShapeType="1"/>
              </p:cNvSpPr>
              <p:nvPr/>
            </p:nvSpPr>
            <p:spPr bwMode="ltGray">
              <a:xfrm>
                <a:off x="2972" y="332"/>
                <a:ext cx="70" cy="0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7" name="Line 322"/>
              <p:cNvSpPr>
                <a:spLocks noChangeShapeType="1"/>
              </p:cNvSpPr>
              <p:nvPr/>
            </p:nvSpPr>
            <p:spPr bwMode="ltGray">
              <a:xfrm>
                <a:off x="3078" y="350"/>
                <a:ext cx="0" cy="2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8" name="Line 323"/>
              <p:cNvSpPr>
                <a:spLocks noChangeShapeType="1"/>
              </p:cNvSpPr>
              <p:nvPr/>
            </p:nvSpPr>
            <p:spPr bwMode="ltGray">
              <a:xfrm>
                <a:off x="3306" y="450"/>
                <a:ext cx="0" cy="79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9" name="Line 324"/>
              <p:cNvSpPr>
                <a:spLocks noChangeShapeType="1"/>
              </p:cNvSpPr>
              <p:nvPr/>
            </p:nvSpPr>
            <p:spPr bwMode="ltGray">
              <a:xfrm>
                <a:off x="2166" y="114"/>
                <a:ext cx="0" cy="62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0" name="Line 325"/>
              <p:cNvSpPr>
                <a:spLocks noChangeShapeType="1"/>
              </p:cNvSpPr>
              <p:nvPr/>
            </p:nvSpPr>
            <p:spPr bwMode="ltGray">
              <a:xfrm>
                <a:off x="1938" y="111"/>
                <a:ext cx="0" cy="337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1" name="Line 326"/>
              <p:cNvSpPr>
                <a:spLocks noChangeShapeType="1"/>
              </p:cNvSpPr>
              <p:nvPr/>
            </p:nvSpPr>
            <p:spPr bwMode="ltGray">
              <a:xfrm flipH="1">
                <a:off x="1912" y="332"/>
                <a:ext cx="68" cy="0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2" name="Line 327"/>
              <p:cNvSpPr>
                <a:spLocks noChangeShapeType="1"/>
              </p:cNvSpPr>
              <p:nvPr/>
            </p:nvSpPr>
            <p:spPr bwMode="ltGray">
              <a:xfrm>
                <a:off x="1778" y="332"/>
                <a:ext cx="60" cy="0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3" name="Line 328"/>
              <p:cNvSpPr>
                <a:spLocks noChangeShapeType="1"/>
              </p:cNvSpPr>
              <p:nvPr/>
            </p:nvSpPr>
            <p:spPr bwMode="ltGray">
              <a:xfrm flipH="1">
                <a:off x="1578" y="332"/>
                <a:ext cx="82" cy="0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4" name="Line 329"/>
              <p:cNvSpPr>
                <a:spLocks noChangeShapeType="1"/>
              </p:cNvSpPr>
              <p:nvPr/>
            </p:nvSpPr>
            <p:spPr bwMode="ltGray">
              <a:xfrm>
                <a:off x="1208" y="332"/>
                <a:ext cx="348" cy="0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5" name="Line 330"/>
              <p:cNvSpPr>
                <a:spLocks noChangeShapeType="1"/>
              </p:cNvSpPr>
              <p:nvPr/>
            </p:nvSpPr>
            <p:spPr bwMode="ltGray">
              <a:xfrm>
                <a:off x="1480" y="234"/>
                <a:ext cx="0" cy="29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6" name="Line 331"/>
              <p:cNvSpPr>
                <a:spLocks noChangeShapeType="1"/>
              </p:cNvSpPr>
              <p:nvPr/>
            </p:nvSpPr>
            <p:spPr bwMode="ltGray">
              <a:xfrm>
                <a:off x="1254" y="252"/>
                <a:ext cx="0" cy="156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7" name="Line 332"/>
              <p:cNvSpPr>
                <a:spLocks noChangeShapeType="1"/>
              </p:cNvSpPr>
              <p:nvPr/>
            </p:nvSpPr>
            <p:spPr bwMode="ltGray">
              <a:xfrm flipH="1" flipV="1">
                <a:off x="1482" y="109"/>
                <a:ext cx="0" cy="27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8" name="Line 333"/>
              <p:cNvSpPr>
                <a:spLocks noChangeShapeType="1"/>
              </p:cNvSpPr>
              <p:nvPr/>
            </p:nvSpPr>
            <p:spPr bwMode="ltGray">
              <a:xfrm>
                <a:off x="1710" y="180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9" name="Line 334"/>
              <p:cNvSpPr>
                <a:spLocks noChangeShapeType="1"/>
              </p:cNvSpPr>
              <p:nvPr/>
            </p:nvSpPr>
            <p:spPr bwMode="ltGray">
              <a:xfrm flipV="1">
                <a:off x="1710" y="111"/>
                <a:ext cx="0" cy="22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40" name="直角三角形 39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3629"/>
            <a:ext cx="9103702" cy="215091"/>
          </a:xfrm>
          <a:prstGeom prst="rect">
            <a:avLst/>
          </a:prstGeom>
          <a:solidFill>
            <a:srgbClr val="237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xmlns="" id="{369F8664-3D44-49D0-84E0-997D89D0C64F}"/>
              </a:ext>
            </a:extLst>
          </p:cNvPr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16628" y="908720"/>
            <a:ext cx="81038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endParaRPr lang="en-US" altLang="zh-TW" sz="3200" b="1" dirty="0">
              <a:solidFill>
                <a:prstClr val="black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algn="r">
              <a:defRPr/>
            </a:pPr>
            <a:endParaRPr lang="en-US" altLang="zh-TW" sz="3200" b="1" dirty="0">
              <a:solidFill>
                <a:prstClr val="black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96" name="標題 9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altLang="zh-TW" dirty="0">
                <a:solidFill>
                  <a:srgbClr val="005426"/>
                </a:solidFill>
                <a:latin typeface="Microsoft YaHei UI" pitchFamily="34" charset="-122"/>
                <a:ea typeface="Microsoft YaHei UI" pitchFamily="34" charset="-122"/>
              </a:rPr>
              <a:t/>
            </a:r>
            <a:br>
              <a:rPr lang="en-US" altLang="zh-TW" dirty="0">
                <a:solidFill>
                  <a:srgbClr val="005426"/>
                </a:solidFill>
                <a:latin typeface="Microsoft YaHei UI" pitchFamily="34" charset="-122"/>
                <a:ea typeface="Microsoft YaHei UI" pitchFamily="34" charset="-122"/>
              </a:rPr>
            </a:br>
            <a:r>
              <a:rPr lang="zh-TW" altLang="en-US" sz="5400" dirty="0">
                <a:solidFill>
                  <a:srgbClr val="005426"/>
                </a:solidFill>
                <a:latin typeface="Microsoft YaHei UI" pitchFamily="34" charset="-122"/>
                <a:ea typeface="Microsoft YaHei UI" pitchFamily="34" charset="-122"/>
              </a:rPr>
              <a:t>壹</a:t>
            </a:r>
            <a:r>
              <a:rPr lang="zh-TW" altLang="en-US" sz="4400" dirty="0">
                <a:solidFill>
                  <a:srgbClr val="005426"/>
                </a:solidFill>
                <a:latin typeface="Microsoft YaHei UI" pitchFamily="34" charset="-122"/>
                <a:ea typeface="Microsoft YaHei UI" pitchFamily="34" charset="-122"/>
              </a:rPr>
              <a:t>、前言</a:t>
            </a:r>
            <a:r>
              <a:rPr lang="zh-TW" altLang="en-US" sz="4400" dirty="0">
                <a:solidFill>
                  <a:schemeClr val="bg1">
                    <a:lumMod val="50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/>
            </a:r>
            <a:br>
              <a:rPr lang="zh-TW" altLang="en-US" sz="4400" dirty="0">
                <a:solidFill>
                  <a:schemeClr val="bg1">
                    <a:lumMod val="50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</a:br>
            <a:endParaRPr lang="zh-TW" altLang="en-US" dirty="0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7C20C0FF-747E-DFAC-717E-21B0632F5DD6}"/>
              </a:ext>
            </a:extLst>
          </p:cNvPr>
          <p:cNvSpPr/>
          <p:nvPr/>
        </p:nvSpPr>
        <p:spPr>
          <a:xfrm>
            <a:off x="2843808" y="1124744"/>
            <a:ext cx="59766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630238">
              <a:defRPr/>
            </a:pPr>
            <a:r>
              <a:rPr lang="zh-TW" altLang="en-US" sz="3200" b="1" dirty="0">
                <a:solidFill>
                  <a:srgbClr val="000000"/>
                </a:solidFill>
                <a:ea typeface="微軟正黑體" pitchFamily="34" charset="-120"/>
                <a:cs typeface="Arial" charset="0"/>
              </a:rPr>
              <a:t>一、減少爭議</a:t>
            </a:r>
          </a:p>
          <a:p>
            <a:pPr marL="804863" lvl="0" indent="-804863">
              <a:defRPr/>
            </a:pPr>
            <a:r>
              <a:rPr lang="zh-TW" altLang="en-US" sz="3200" b="1" dirty="0">
                <a:solidFill>
                  <a:srgbClr val="000000"/>
                </a:solidFill>
                <a:ea typeface="微軟正黑體" pitchFamily="34" charset="-120"/>
                <a:cs typeface="Arial" charset="0"/>
              </a:rPr>
              <a:t>二、提供</a:t>
            </a:r>
            <a:r>
              <a:rPr lang="zh-TW" altLang="en-US" sz="3200" b="1" dirty="0" smtClean="0">
                <a:solidFill>
                  <a:srgbClr val="000000"/>
                </a:solidFill>
                <a:ea typeface="微軟正黑體" pitchFamily="34" charset="-120"/>
                <a:cs typeface="Arial" charset="0"/>
              </a:rPr>
              <a:t>良好服務</a:t>
            </a:r>
            <a:r>
              <a:rPr lang="zh-TW" altLang="en-US" sz="3200" b="1" dirty="0" smtClean="0">
                <a:solidFill>
                  <a:srgbClr val="000000"/>
                </a:solidFill>
                <a:ea typeface="微軟正黑體" pitchFamily="34" charset="-120"/>
                <a:cs typeface="Arial" charset="0"/>
              </a:rPr>
              <a:t>，滿足機關與民眾需求</a:t>
            </a:r>
            <a:endParaRPr lang="en-US" altLang="zh-TW" sz="3200" b="1" dirty="0">
              <a:solidFill>
                <a:srgbClr val="000000"/>
              </a:solidFill>
              <a:ea typeface="微軟正黑體" pitchFamily="34" charset="-120"/>
              <a:cs typeface="Arial" charset="0"/>
            </a:endParaRPr>
          </a:p>
          <a:p>
            <a:pPr marL="630238" lvl="0" indent="-630238">
              <a:defRPr/>
            </a:pPr>
            <a:endParaRPr lang="zh-TW" altLang="en-US" sz="2400" b="1" dirty="0">
              <a:solidFill>
                <a:srgbClr val="000000"/>
              </a:solidFill>
              <a:ea typeface="微軟正黑體" pitchFamily="34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5640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三、價金計價方式</a:t>
            </a:r>
            <a:endParaRPr lang="en-US" altLang="zh-TW" sz="4000" b="1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4"/>
            <a:ext cx="8388424" cy="320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76325" indent="-628650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總包價法計費項目明列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非採總包價法項目，計費方式單獨列項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719138" indent="-271463" algn="just" hangingPunct="0">
              <a:lnSpc>
                <a:spcPts val="3500"/>
              </a:lnSpc>
              <a:defRPr/>
            </a:pPr>
            <a:endParaRPr lang="zh-TW" altLang="en-US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288032" y="908720"/>
            <a:ext cx="5292080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總包價法為原則</a:t>
            </a:r>
          </a:p>
        </p:txBody>
      </p:sp>
      <p:sp>
        <p:nvSpPr>
          <p:cNvPr id="2" name="圓角矩形 15">
            <a:extLst>
              <a:ext uri="{FF2B5EF4-FFF2-40B4-BE49-F238E27FC236}">
                <a16:creationId xmlns:a16="http://schemas.microsoft.com/office/drawing/2014/main" xmlns="" id="{20477668-EDCE-5E16-02F6-4DEC19815E6E}"/>
              </a:ext>
            </a:extLst>
          </p:cNvPr>
          <p:cNvSpPr/>
          <p:nvPr/>
        </p:nvSpPr>
        <p:spPr>
          <a:xfrm>
            <a:off x="565732" y="1441120"/>
            <a:ext cx="6670564" cy="53644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一</a:t>
            </a:r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工作明確以總包價法計費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C765CFF5-7608-552E-E974-C2AA0B94708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978689"/>
            <a:ext cx="6547792" cy="281032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C48D1A5E-F183-5D35-D058-4E7467ADB5A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98104" y="5753449"/>
            <a:ext cx="6191674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1421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三、價金計價方式</a:t>
            </a:r>
            <a:endParaRPr lang="en-US" altLang="zh-TW" sz="4000" b="1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4"/>
            <a:ext cx="8388424" cy="275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廠商出具單一收據或發票核銷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不要求各支出細項單據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719138" indent="-271463" algn="just" hangingPunct="0">
              <a:lnSpc>
                <a:spcPts val="3500"/>
              </a:lnSpc>
              <a:defRPr/>
            </a:pPr>
            <a:endParaRPr lang="zh-TW" altLang="en-US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288032" y="908720"/>
            <a:ext cx="5292080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總包價法為原則</a:t>
            </a:r>
          </a:p>
        </p:txBody>
      </p:sp>
      <p:sp>
        <p:nvSpPr>
          <p:cNvPr id="3" name="圓角矩形 15">
            <a:extLst>
              <a:ext uri="{FF2B5EF4-FFF2-40B4-BE49-F238E27FC236}">
                <a16:creationId xmlns:a16="http://schemas.microsoft.com/office/drawing/2014/main" xmlns="" id="{8C25A183-6B34-9A9B-D02D-E9B290E3CBC5}"/>
              </a:ext>
            </a:extLst>
          </p:cNvPr>
          <p:cNvSpPr/>
          <p:nvPr/>
        </p:nvSpPr>
        <p:spPr>
          <a:xfrm>
            <a:off x="613280" y="1535325"/>
            <a:ext cx="6670564" cy="53644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二</a:t>
            </a:r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單一單據（發票）核銷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0BDA5933-1283-1800-9737-BAF2E46EEA1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856" y="3181715"/>
            <a:ext cx="7782006" cy="148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53679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四、價金給付條件及預付款</a:t>
            </a:r>
            <a:endParaRPr lang="en-US" altLang="zh-TW" sz="4000" b="1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4"/>
            <a:ext cx="8388424" cy="63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76325" indent="-628650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決標</a:t>
            </a:r>
            <a:r>
              <a:rPr lang="zh-TW" altLang="en-US" sz="2700" b="1" dirty="0" smtClean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請廠商提供</a:t>
            </a: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工作計畫書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給付服務費用不以</a:t>
            </a:r>
            <a:r>
              <a:rPr lang="en-US" altLang="zh-TW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30%</a:t>
            </a: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為限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分期數量依個案履約訂定期數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20825" algn="just" hangingPunct="0">
              <a:lnSpc>
                <a:spcPts val="3500"/>
              </a:lnSpc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－每月、每季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20825" algn="just" hangingPunct="0">
              <a:lnSpc>
                <a:spcPts val="3500"/>
              </a:lnSpc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－特定履約項目達成給付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208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719138" indent="-271463" algn="just" hangingPunct="0">
              <a:lnSpc>
                <a:spcPts val="3500"/>
              </a:lnSpc>
              <a:defRPr/>
            </a:pPr>
            <a:endParaRPr lang="zh-TW" altLang="en-US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289804" y="903485"/>
            <a:ext cx="5292080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分期付款</a:t>
            </a:r>
          </a:p>
        </p:txBody>
      </p:sp>
      <p:sp>
        <p:nvSpPr>
          <p:cNvPr id="2" name="圓角矩形 15">
            <a:extLst>
              <a:ext uri="{FF2B5EF4-FFF2-40B4-BE49-F238E27FC236}">
                <a16:creationId xmlns:a16="http://schemas.microsoft.com/office/drawing/2014/main" xmlns="" id="{20477668-EDCE-5E16-02F6-4DEC19815E6E}"/>
              </a:ext>
            </a:extLst>
          </p:cNvPr>
          <p:cNvSpPr/>
          <p:nvPr/>
        </p:nvSpPr>
        <p:spPr>
          <a:xfrm>
            <a:off x="613280" y="1502658"/>
            <a:ext cx="5038840" cy="53644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一</a:t>
            </a:r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簽約後履約即給付服務費用</a:t>
            </a:r>
          </a:p>
        </p:txBody>
      </p:sp>
      <p:sp>
        <p:nvSpPr>
          <p:cNvPr id="6" name="圓角矩形 15">
            <a:extLst>
              <a:ext uri="{FF2B5EF4-FFF2-40B4-BE49-F238E27FC236}">
                <a16:creationId xmlns:a16="http://schemas.microsoft.com/office/drawing/2014/main" xmlns="" id="{B635FF9A-0724-D535-9236-82FAD7DD41E4}"/>
              </a:ext>
            </a:extLst>
          </p:cNvPr>
          <p:cNvSpPr/>
          <p:nvPr/>
        </p:nvSpPr>
        <p:spPr>
          <a:xfrm>
            <a:off x="613280" y="2804428"/>
            <a:ext cx="4390768" cy="53644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二</a:t>
            </a:r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第一期給付無比例限制</a:t>
            </a:r>
          </a:p>
        </p:txBody>
      </p:sp>
      <p:sp>
        <p:nvSpPr>
          <p:cNvPr id="8" name="圓角矩形 15">
            <a:extLst>
              <a:ext uri="{FF2B5EF4-FFF2-40B4-BE49-F238E27FC236}">
                <a16:creationId xmlns:a16="http://schemas.microsoft.com/office/drawing/2014/main" xmlns="" id="{BA7EADE8-5C1B-58DD-FFE3-3843DD808CA7}"/>
              </a:ext>
            </a:extLst>
          </p:cNvPr>
          <p:cNvSpPr/>
          <p:nvPr/>
        </p:nvSpPr>
        <p:spPr>
          <a:xfrm>
            <a:off x="631333" y="4172840"/>
            <a:ext cx="3940667" cy="53644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三</a:t>
            </a:r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期數依個案情形訂定</a:t>
            </a:r>
          </a:p>
        </p:txBody>
      </p:sp>
    </p:spTree>
    <p:extLst>
      <p:ext uri="{BB962C8B-B14F-4D97-AF65-F5344CB8AC3E}">
        <p14:creationId xmlns:p14="http://schemas.microsoft.com/office/powerpoint/2010/main" xmlns="" val="4079783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四、價金給付條件及預付款</a:t>
            </a:r>
            <a:endParaRPr lang="en-US" altLang="zh-TW" sz="4000" b="1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289804" y="903485"/>
            <a:ext cx="5292080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分期付款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7361DEEB-95F3-B324-51A5-BAF859BD6FB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673" y="1700808"/>
            <a:ext cx="7524383" cy="44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42675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四、價金給付條件及預付款</a:t>
            </a:r>
            <a:endParaRPr lang="en-US" altLang="zh-TW" sz="4000" b="1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4"/>
            <a:ext cx="8388424" cy="499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76325" indent="-628650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 smtClean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勞務採購免</a:t>
            </a: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收</a:t>
            </a:r>
            <a:r>
              <a:rPr lang="zh-TW" altLang="en-US" sz="2700" b="1" dirty="0" smtClean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保證金為原則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預付比例不逾</a:t>
            </a:r>
            <a:r>
              <a:rPr lang="en-US" altLang="zh-TW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30%</a:t>
            </a: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分期比例繳回，降低全數於最後繳回壓力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431925" indent="-355600" algn="just" hangingPunct="0">
              <a:lnSpc>
                <a:spcPts val="3500"/>
              </a:lnSpc>
              <a:defRPr/>
            </a:pPr>
            <a:r>
              <a:rPr lang="en-US" altLang="zh-TW" sz="2700" b="1" dirty="0">
                <a:ln w="0"/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※</a:t>
            </a:r>
            <a:r>
              <a:rPr lang="zh-TW" altLang="en-US" sz="2700" b="1" dirty="0">
                <a:ln w="0"/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分期付款於履約開始即給付第１期費用，</a:t>
            </a:r>
            <a:r>
              <a:rPr lang="zh-TW" altLang="en-US" sz="2700" b="1" dirty="0" smtClean="0">
                <a:ln w="0"/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有利於</a:t>
            </a:r>
            <a:r>
              <a:rPr lang="zh-TW" altLang="en-US" sz="2700" b="1" dirty="0" smtClean="0">
                <a:ln w="0"/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廠商</a:t>
            </a:r>
            <a:r>
              <a:rPr lang="zh-TW" altLang="en-US" sz="2700" b="1" dirty="0" smtClean="0">
                <a:ln w="0"/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及</a:t>
            </a:r>
            <a:r>
              <a:rPr lang="zh-TW" altLang="en-US" sz="2700" b="1" dirty="0">
                <a:ln w="0"/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機關</a:t>
            </a:r>
            <a:endParaRPr lang="en-US" altLang="zh-TW" sz="2700" b="1" dirty="0">
              <a:ln w="0"/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719138" indent="-271463" algn="just" hangingPunct="0">
              <a:lnSpc>
                <a:spcPts val="3500"/>
              </a:lnSpc>
              <a:defRPr/>
            </a:pPr>
            <a:endParaRPr lang="zh-TW" altLang="en-US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289804" y="903485"/>
            <a:ext cx="5292080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預付款</a:t>
            </a:r>
          </a:p>
        </p:txBody>
      </p:sp>
      <p:sp>
        <p:nvSpPr>
          <p:cNvPr id="2" name="圓角矩形 15">
            <a:extLst>
              <a:ext uri="{FF2B5EF4-FFF2-40B4-BE49-F238E27FC236}">
                <a16:creationId xmlns:a16="http://schemas.microsoft.com/office/drawing/2014/main" xmlns="" id="{20477668-EDCE-5E16-02F6-4DEC19815E6E}"/>
              </a:ext>
            </a:extLst>
          </p:cNvPr>
          <p:cNvSpPr/>
          <p:nvPr/>
        </p:nvSpPr>
        <p:spPr>
          <a:xfrm>
            <a:off x="613280" y="1502658"/>
            <a:ext cx="3958720" cy="53644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一</a:t>
            </a:r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不收取預付還款保證</a:t>
            </a:r>
          </a:p>
        </p:txBody>
      </p:sp>
      <p:sp>
        <p:nvSpPr>
          <p:cNvPr id="6" name="圓角矩形 15">
            <a:extLst>
              <a:ext uri="{FF2B5EF4-FFF2-40B4-BE49-F238E27FC236}">
                <a16:creationId xmlns:a16="http://schemas.microsoft.com/office/drawing/2014/main" xmlns="" id="{B635FF9A-0724-D535-9236-82FAD7DD41E4}"/>
              </a:ext>
            </a:extLst>
          </p:cNvPr>
          <p:cNvSpPr/>
          <p:nvPr/>
        </p:nvSpPr>
        <p:spPr>
          <a:xfrm>
            <a:off x="613280" y="2804428"/>
            <a:ext cx="3238640" cy="53644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二</a:t>
            </a:r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分期依比例繳回</a:t>
            </a:r>
          </a:p>
        </p:txBody>
      </p:sp>
    </p:spTree>
    <p:extLst>
      <p:ext uri="{BB962C8B-B14F-4D97-AF65-F5344CB8AC3E}">
        <p14:creationId xmlns:p14="http://schemas.microsoft.com/office/powerpoint/2010/main" xmlns="" val="34444806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五、物價變動調整</a:t>
            </a:r>
            <a:endParaRPr lang="en-US" altLang="zh-TW" sz="4000" b="1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4"/>
            <a:ext cx="8388424" cy="589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76325" indent="-628650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依契約範本載明物價指數約定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調整利於</a:t>
            </a:r>
            <a:r>
              <a:rPr lang="zh-TW" altLang="en-US" sz="2700" b="1" dirty="0" smtClean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計算，符合公平，</a:t>
            </a: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得修正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 smtClean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廠商</a:t>
            </a:r>
            <a:r>
              <a:rPr lang="zh-TW" altLang="en-US" sz="2700" b="1" dirty="0" smtClean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人員</a:t>
            </a: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薪資隨年資調整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履約成本考量人力變動成本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208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719138" indent="-271463" algn="just" hangingPunct="0">
              <a:lnSpc>
                <a:spcPts val="3500"/>
              </a:lnSpc>
              <a:defRPr/>
            </a:pPr>
            <a:endParaRPr lang="zh-TW" altLang="en-US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289804" y="903485"/>
            <a:ext cx="5578340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依物價指數變動合理給予調整費用</a:t>
            </a:r>
            <a:endParaRPr lang="en-US" altLang="zh-TW" sz="2800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2" name="圓角矩形 15">
            <a:extLst>
              <a:ext uri="{FF2B5EF4-FFF2-40B4-BE49-F238E27FC236}">
                <a16:creationId xmlns:a16="http://schemas.microsoft.com/office/drawing/2014/main" xmlns="" id="{20477668-EDCE-5E16-02F6-4DEC19815E6E}"/>
              </a:ext>
            </a:extLst>
          </p:cNvPr>
          <p:cNvSpPr/>
          <p:nvPr/>
        </p:nvSpPr>
        <p:spPr>
          <a:xfrm>
            <a:off x="613280" y="1502658"/>
            <a:ext cx="3670688" cy="53644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一</a:t>
            </a:r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契約載明物價指數</a:t>
            </a:r>
          </a:p>
        </p:txBody>
      </p:sp>
      <p:sp>
        <p:nvSpPr>
          <p:cNvPr id="6" name="圓角矩形 15">
            <a:extLst>
              <a:ext uri="{FF2B5EF4-FFF2-40B4-BE49-F238E27FC236}">
                <a16:creationId xmlns:a16="http://schemas.microsoft.com/office/drawing/2014/main" xmlns="" id="{B635FF9A-0724-D535-9236-82FAD7DD41E4}"/>
              </a:ext>
            </a:extLst>
          </p:cNvPr>
          <p:cNvSpPr/>
          <p:nvPr/>
        </p:nvSpPr>
        <p:spPr>
          <a:xfrm>
            <a:off x="613280" y="2804428"/>
            <a:ext cx="3670688" cy="53644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二</a:t>
            </a:r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)</a:t>
            </a:r>
            <a:r>
              <a:rPr lang="zh-TW" altLang="en-US" sz="2800" b="1" dirty="0" smtClean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有利調整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公式</a:t>
            </a:r>
          </a:p>
        </p:txBody>
      </p:sp>
      <p:sp>
        <p:nvSpPr>
          <p:cNvPr id="8" name="圓角矩形 15">
            <a:extLst>
              <a:ext uri="{FF2B5EF4-FFF2-40B4-BE49-F238E27FC236}">
                <a16:creationId xmlns:a16="http://schemas.microsoft.com/office/drawing/2014/main" xmlns="" id="{BA7EADE8-5C1B-58DD-FFE3-3843DD808CA7}"/>
              </a:ext>
            </a:extLst>
          </p:cNvPr>
          <p:cNvSpPr/>
          <p:nvPr/>
        </p:nvSpPr>
        <p:spPr>
          <a:xfrm>
            <a:off x="652834" y="4128443"/>
            <a:ext cx="5647358" cy="53644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三</a:t>
            </a:r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履約逾</a:t>
            </a:r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1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年，考量年資費用增加</a:t>
            </a:r>
          </a:p>
        </p:txBody>
      </p:sp>
    </p:spTree>
    <p:extLst>
      <p:ext uri="{BB962C8B-B14F-4D97-AF65-F5344CB8AC3E}">
        <p14:creationId xmlns:p14="http://schemas.microsoft.com/office/powerpoint/2010/main" xmlns="" val="18874820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六、價金給付期限</a:t>
            </a:r>
            <a:endParaRPr lang="en-US" altLang="zh-TW" sz="4000" b="1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4"/>
            <a:ext cx="8388424" cy="320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76325" indent="-628650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採購法第</a:t>
            </a:r>
            <a:r>
              <a:rPr lang="en-US" altLang="zh-TW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73</a:t>
            </a: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條之</a:t>
            </a:r>
            <a:r>
              <a:rPr lang="en-US" altLang="zh-TW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1</a:t>
            </a:r>
          </a:p>
          <a:p>
            <a:pPr marL="1076325" indent="444500" algn="just" hangingPunct="0">
              <a:lnSpc>
                <a:spcPts val="3500"/>
              </a:lnSpc>
              <a:defRPr/>
            </a:pPr>
            <a:r>
              <a:rPr lang="en-US" altLang="zh-TW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-15</a:t>
            </a: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工作日審核完成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indent="444500" algn="just" hangingPunct="0">
              <a:lnSpc>
                <a:spcPts val="3500"/>
              </a:lnSpc>
              <a:defRPr/>
            </a:pPr>
            <a:r>
              <a:rPr lang="en-US" altLang="zh-TW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-15</a:t>
            </a: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工作日付款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indent="444500" algn="just" hangingPunct="0">
              <a:lnSpc>
                <a:spcPts val="3500"/>
              </a:lnSpc>
              <a:defRPr/>
            </a:pPr>
            <a:r>
              <a:rPr lang="en-US" altLang="zh-TW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-</a:t>
            </a: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審請補助款，</a:t>
            </a:r>
            <a:r>
              <a:rPr lang="en-US" altLang="zh-TW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30</a:t>
            </a: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工作日付款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289804" y="903485"/>
            <a:ext cx="5578340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依法訂定，不隨意調整</a:t>
            </a:r>
            <a:endParaRPr lang="en-US" altLang="zh-TW" sz="2800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2" name="圓角矩形 15">
            <a:extLst>
              <a:ext uri="{FF2B5EF4-FFF2-40B4-BE49-F238E27FC236}">
                <a16:creationId xmlns:a16="http://schemas.microsoft.com/office/drawing/2014/main" xmlns="" id="{20477668-EDCE-5E16-02F6-4DEC19815E6E}"/>
              </a:ext>
            </a:extLst>
          </p:cNvPr>
          <p:cNvSpPr/>
          <p:nvPr/>
        </p:nvSpPr>
        <p:spPr>
          <a:xfrm>
            <a:off x="613280" y="1502658"/>
            <a:ext cx="3958720" cy="53644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一</a:t>
            </a:r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法定審核及給付期限</a:t>
            </a:r>
          </a:p>
        </p:txBody>
      </p:sp>
    </p:spTree>
    <p:extLst>
      <p:ext uri="{BB962C8B-B14F-4D97-AF65-F5344CB8AC3E}">
        <p14:creationId xmlns:p14="http://schemas.microsoft.com/office/powerpoint/2010/main" xmlns="" val="9217025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七、保險約定</a:t>
            </a:r>
            <a:endParaRPr lang="en-US" altLang="zh-TW" sz="4000" b="1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4"/>
            <a:ext cx="8388424" cy="454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76325" indent="-628650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履約內容屬保險標的範疇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機關或團體為保險利益人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標的疑義洽保險業者或公會釐清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289804" y="903485"/>
            <a:ext cx="5578340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瞭解保險種類適用範圍</a:t>
            </a:r>
            <a:endParaRPr lang="en-US" altLang="zh-TW" sz="2800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2" name="圓角矩形 15">
            <a:extLst>
              <a:ext uri="{FF2B5EF4-FFF2-40B4-BE49-F238E27FC236}">
                <a16:creationId xmlns:a16="http://schemas.microsoft.com/office/drawing/2014/main" xmlns="" id="{20477668-EDCE-5E16-02F6-4DEC19815E6E}"/>
              </a:ext>
            </a:extLst>
          </p:cNvPr>
          <p:cNvSpPr/>
          <p:nvPr/>
        </p:nvSpPr>
        <p:spPr>
          <a:xfrm>
            <a:off x="596348" y="1502658"/>
            <a:ext cx="3975652" cy="53644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一</a:t>
            </a:r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確認合宜保險種類</a:t>
            </a:r>
          </a:p>
        </p:txBody>
      </p:sp>
    </p:spTree>
    <p:extLst>
      <p:ext uri="{BB962C8B-B14F-4D97-AF65-F5344CB8AC3E}">
        <p14:creationId xmlns:p14="http://schemas.microsoft.com/office/powerpoint/2010/main" xmlns="" val="5292569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七、保險約定</a:t>
            </a:r>
            <a:endParaRPr lang="en-US" altLang="zh-TW" sz="4000" b="1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4"/>
            <a:ext cx="8388424" cy="409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76325" indent="-628650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發生事故，團體自行支出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自負額不宜過高影響權益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indent="444500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依契約範本文字，保留「上限」二字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團體自行選擇允許範圍內自付額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團體投保自負額低於所定數額符合約定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289804" y="903485"/>
            <a:ext cx="5578340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自負額訂定合理</a:t>
            </a:r>
            <a:endParaRPr lang="en-US" altLang="zh-TW" sz="2800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2" name="圓角矩形 15">
            <a:extLst>
              <a:ext uri="{FF2B5EF4-FFF2-40B4-BE49-F238E27FC236}">
                <a16:creationId xmlns:a16="http://schemas.microsoft.com/office/drawing/2014/main" xmlns="" id="{20477668-EDCE-5E16-02F6-4DEC19815E6E}"/>
              </a:ext>
            </a:extLst>
          </p:cNvPr>
          <p:cNvSpPr/>
          <p:nvPr/>
        </p:nvSpPr>
        <p:spPr>
          <a:xfrm>
            <a:off x="613280" y="1502658"/>
            <a:ext cx="3958720" cy="53644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一</a:t>
            </a:r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自負額不宜過高</a:t>
            </a:r>
          </a:p>
        </p:txBody>
      </p:sp>
      <p:sp>
        <p:nvSpPr>
          <p:cNvPr id="3" name="圓角矩形 15">
            <a:extLst>
              <a:ext uri="{FF2B5EF4-FFF2-40B4-BE49-F238E27FC236}">
                <a16:creationId xmlns:a16="http://schemas.microsoft.com/office/drawing/2014/main" xmlns="" id="{4E10A4C3-24AE-FB15-C408-9D656801AD7F}"/>
              </a:ext>
            </a:extLst>
          </p:cNvPr>
          <p:cNvSpPr/>
          <p:nvPr/>
        </p:nvSpPr>
        <p:spPr>
          <a:xfrm>
            <a:off x="613280" y="3717032"/>
            <a:ext cx="3958720" cy="53644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二</a:t>
            </a:r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自負額保留上限文字</a:t>
            </a:r>
          </a:p>
        </p:txBody>
      </p:sp>
    </p:spTree>
    <p:extLst>
      <p:ext uri="{BB962C8B-B14F-4D97-AF65-F5344CB8AC3E}">
        <p14:creationId xmlns:p14="http://schemas.microsoft.com/office/powerpoint/2010/main" xmlns="" val="1681935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七、保險約定</a:t>
            </a:r>
            <a:endParaRPr lang="en-US" altLang="zh-TW" sz="4000" b="1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4"/>
            <a:ext cx="8388424" cy="544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76325" indent="-628650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團體投保符合契約，更換保險種類可行性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投保無法變更，於符合原契約要求，維持原契約約定保險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增加投保範圍，並給付費用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289804" y="903485"/>
            <a:ext cx="5578340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履約更換保險變動合理</a:t>
            </a:r>
            <a:endParaRPr lang="en-US" altLang="zh-TW" sz="2800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2" name="圓角矩形 15">
            <a:extLst>
              <a:ext uri="{FF2B5EF4-FFF2-40B4-BE49-F238E27FC236}">
                <a16:creationId xmlns:a16="http://schemas.microsoft.com/office/drawing/2014/main" xmlns="" id="{20477668-EDCE-5E16-02F6-4DEC19815E6E}"/>
              </a:ext>
            </a:extLst>
          </p:cNvPr>
          <p:cNvSpPr/>
          <p:nvPr/>
        </p:nvSpPr>
        <p:spPr>
          <a:xfrm>
            <a:off x="613280" y="1502658"/>
            <a:ext cx="4390768" cy="53644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一</a:t>
            </a:r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確認更換，不影響權益</a:t>
            </a:r>
          </a:p>
        </p:txBody>
      </p:sp>
      <p:sp>
        <p:nvSpPr>
          <p:cNvPr id="3" name="圓角矩形 15">
            <a:extLst>
              <a:ext uri="{FF2B5EF4-FFF2-40B4-BE49-F238E27FC236}">
                <a16:creationId xmlns:a16="http://schemas.microsoft.com/office/drawing/2014/main" xmlns="" id="{7FB677C9-444B-76A3-7CA1-04538928AE44}"/>
              </a:ext>
            </a:extLst>
          </p:cNvPr>
          <p:cNvSpPr/>
          <p:nvPr/>
        </p:nvSpPr>
        <p:spPr>
          <a:xfrm>
            <a:off x="613280" y="3284984"/>
            <a:ext cx="5110848" cy="53644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二</a:t>
            </a:r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無法變更，增加投保及費用</a:t>
            </a:r>
          </a:p>
        </p:txBody>
      </p:sp>
    </p:spTree>
    <p:extLst>
      <p:ext uri="{BB962C8B-B14F-4D97-AF65-F5344CB8AC3E}">
        <p14:creationId xmlns:p14="http://schemas.microsoft.com/office/powerpoint/2010/main" xmlns="" val="130029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4"/>
            <a:ext cx="8388424" cy="368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76325" indent="-628650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機關</a:t>
            </a:r>
            <a:r>
              <a:rPr lang="zh-TW" altLang="en-US" sz="2700" b="1" dirty="0" smtClean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委託廠商服務</a:t>
            </a: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內容明確，減少履約變更。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 smtClean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r>
              <a:rPr lang="zh-TW" altLang="en-US" sz="2700" b="1" dirty="0">
                <a:ln w="0"/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確切標準</a:t>
            </a:r>
            <a:r>
              <a:rPr lang="zh-TW" altLang="en-US" sz="2700" b="1" dirty="0" smtClean="0">
                <a:ln w="0"/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確認廠商服務</a:t>
            </a:r>
            <a:r>
              <a:rPr lang="zh-TW" altLang="en-US" sz="2700" b="1" dirty="0">
                <a:ln w="0"/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品質，以審認服務品質優良</a:t>
            </a:r>
            <a:r>
              <a:rPr lang="zh-TW" altLang="en-US" sz="2700" b="1" spc="-100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。</a:t>
            </a:r>
            <a:endParaRPr lang="en-US" altLang="zh-TW" sz="2700" b="1" spc="-100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719138" indent="-271463" algn="just" hangingPunct="0">
              <a:lnSpc>
                <a:spcPts val="3500"/>
              </a:lnSpc>
              <a:defRPr/>
            </a:pPr>
            <a:endParaRPr lang="zh-TW" altLang="en-US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288032" y="908720"/>
            <a:ext cx="4644008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明確內容</a:t>
            </a:r>
          </a:p>
        </p:txBody>
      </p:sp>
      <p:sp>
        <p:nvSpPr>
          <p:cNvPr id="2" name="圓角矩形 15">
            <a:extLst>
              <a:ext uri="{FF2B5EF4-FFF2-40B4-BE49-F238E27FC236}">
                <a16:creationId xmlns:a16="http://schemas.microsoft.com/office/drawing/2014/main" xmlns="" id="{20477668-EDCE-5E16-02F6-4DEC19815E6E}"/>
              </a:ext>
            </a:extLst>
          </p:cNvPr>
          <p:cNvSpPr/>
          <p:nvPr/>
        </p:nvSpPr>
        <p:spPr>
          <a:xfrm>
            <a:off x="565733" y="1513128"/>
            <a:ext cx="3016250" cy="50405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(</a:t>
            </a:r>
            <a:r>
              <a:rPr lang="zh-TW" altLang="en-US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一</a:t>
            </a:r>
            <a:r>
              <a:rPr lang="en-US" altLang="zh-TW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明確執行內容</a:t>
            </a:r>
            <a:endParaRPr lang="zh-TW" altLang="en-US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3" name="圓角矩形 15">
            <a:extLst>
              <a:ext uri="{FF2B5EF4-FFF2-40B4-BE49-F238E27FC236}">
                <a16:creationId xmlns:a16="http://schemas.microsoft.com/office/drawing/2014/main" xmlns="" id="{33A27D43-55AE-A9E2-D785-C3F7A5F1D5FF}"/>
              </a:ext>
            </a:extLst>
          </p:cNvPr>
          <p:cNvSpPr/>
          <p:nvPr/>
        </p:nvSpPr>
        <p:spPr>
          <a:xfrm>
            <a:off x="529890" y="3200487"/>
            <a:ext cx="3016250" cy="50405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(</a:t>
            </a:r>
            <a:r>
              <a:rPr lang="zh-TW" altLang="en-US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二</a:t>
            </a:r>
            <a:r>
              <a:rPr lang="en-US" altLang="zh-TW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明確績效標準</a:t>
            </a:r>
            <a:endParaRPr lang="zh-TW" altLang="en-US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DF3E1BB7-4CF9-09C4-22DA-576E3E1AA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一、減少爭議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7671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八、驗收</a:t>
            </a:r>
            <a:endParaRPr lang="en-US" altLang="zh-TW" sz="4000" b="1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4"/>
            <a:ext cx="8388424" cy="544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76325" indent="-628650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無須每次給付即辦理驗收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確認驗收所需文件或證明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採購法第</a:t>
            </a:r>
            <a:r>
              <a:rPr lang="en-US" altLang="zh-TW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73</a:t>
            </a: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條之</a:t>
            </a:r>
            <a:r>
              <a:rPr lang="en-US" altLang="zh-TW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1</a:t>
            </a: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及契約範本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12700" algn="just" hangingPunct="0">
              <a:lnSpc>
                <a:spcPts val="3500"/>
              </a:lnSpc>
              <a:buFontTx/>
              <a:buChar char="-"/>
              <a:defRPr/>
            </a:pPr>
            <a:r>
              <a:rPr lang="en-US" altLang="zh-TW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15</a:t>
            </a: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工作日審查、</a:t>
            </a:r>
            <a:r>
              <a:rPr lang="en-US" altLang="zh-TW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15</a:t>
            </a: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工作日付款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12700" algn="just" hangingPunct="0">
              <a:lnSpc>
                <a:spcPts val="3500"/>
              </a:lnSpc>
              <a:buFontTx/>
              <a:buChar char="-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上級補助</a:t>
            </a:r>
            <a:r>
              <a:rPr lang="en-US" altLang="zh-TW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30</a:t>
            </a: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日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289804" y="903485"/>
            <a:ext cx="5578340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簡化程序，提升效率</a:t>
            </a:r>
            <a:endParaRPr lang="en-US" altLang="zh-TW" sz="2800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2" name="圓角矩形 15">
            <a:extLst>
              <a:ext uri="{FF2B5EF4-FFF2-40B4-BE49-F238E27FC236}">
                <a16:creationId xmlns:a16="http://schemas.microsoft.com/office/drawing/2014/main" xmlns="" id="{20477668-EDCE-5E16-02F6-4DEC19815E6E}"/>
              </a:ext>
            </a:extLst>
          </p:cNvPr>
          <p:cNvSpPr/>
          <p:nvPr/>
        </p:nvSpPr>
        <p:spPr>
          <a:xfrm>
            <a:off x="613280" y="1502658"/>
            <a:ext cx="4390768" cy="53644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一</a:t>
            </a:r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履約完成，辦理驗收</a:t>
            </a:r>
          </a:p>
        </p:txBody>
      </p:sp>
      <p:sp>
        <p:nvSpPr>
          <p:cNvPr id="3" name="圓角矩形 15">
            <a:extLst>
              <a:ext uri="{FF2B5EF4-FFF2-40B4-BE49-F238E27FC236}">
                <a16:creationId xmlns:a16="http://schemas.microsoft.com/office/drawing/2014/main" xmlns="" id="{7FB677C9-444B-76A3-7CA1-04538928AE44}"/>
              </a:ext>
            </a:extLst>
          </p:cNvPr>
          <p:cNvSpPr/>
          <p:nvPr/>
        </p:nvSpPr>
        <p:spPr>
          <a:xfrm>
            <a:off x="688128" y="3284984"/>
            <a:ext cx="6118960" cy="53644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二</a:t>
            </a:r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即時審查付款</a:t>
            </a:r>
          </a:p>
        </p:txBody>
      </p:sp>
    </p:spTree>
    <p:extLst>
      <p:ext uri="{BB962C8B-B14F-4D97-AF65-F5344CB8AC3E}">
        <p14:creationId xmlns:p14="http://schemas.microsoft.com/office/powerpoint/2010/main" xmlns="" val="37624349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九、著作權約定</a:t>
            </a:r>
            <a:endParaRPr lang="en-US" altLang="zh-TW" sz="4000" b="1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4"/>
            <a:ext cx="8388424" cy="454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76325" indent="-628650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檢討履約內容著作類型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289804" y="903485"/>
            <a:ext cx="5799656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廠商為著作人，授權機關修改</a:t>
            </a:r>
            <a:endParaRPr lang="en-US" altLang="zh-TW" sz="2800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2" name="圓角矩形 15">
            <a:extLst>
              <a:ext uri="{FF2B5EF4-FFF2-40B4-BE49-F238E27FC236}">
                <a16:creationId xmlns:a16="http://schemas.microsoft.com/office/drawing/2014/main" xmlns="" id="{20477668-EDCE-5E16-02F6-4DEC19815E6E}"/>
              </a:ext>
            </a:extLst>
          </p:cNvPr>
          <p:cNvSpPr/>
          <p:nvPr/>
        </p:nvSpPr>
        <p:spPr>
          <a:xfrm>
            <a:off x="613280" y="1502658"/>
            <a:ext cx="4390768" cy="53644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一</a:t>
            </a:r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確認履約著作類型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5B57F38A-EA4D-1B81-18DD-8FA0DD6B9D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804" y="2538723"/>
            <a:ext cx="5799656" cy="380796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903EF23A-E3F6-AC3D-7C9D-AF3E2ED53C8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2576" y="3045345"/>
            <a:ext cx="6437280" cy="337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04450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九、著作權約定</a:t>
            </a:r>
            <a:endParaRPr lang="en-US" altLang="zh-TW" sz="4000" b="1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4"/>
            <a:ext cx="8388424" cy="365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無涉保密或國家安全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檢討廠商公開發表必要性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289804" y="903485"/>
            <a:ext cx="5578340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廠商為著作人，授權機關修改</a:t>
            </a:r>
            <a:endParaRPr lang="en-US" altLang="zh-TW" sz="2800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4" name="圓角矩形 15">
            <a:extLst>
              <a:ext uri="{FF2B5EF4-FFF2-40B4-BE49-F238E27FC236}">
                <a16:creationId xmlns:a16="http://schemas.microsoft.com/office/drawing/2014/main" xmlns="" id="{D4DAA581-97CC-08E4-3EDC-E9FFC32E6920}"/>
              </a:ext>
            </a:extLst>
          </p:cNvPr>
          <p:cNvSpPr/>
          <p:nvPr/>
        </p:nvSpPr>
        <p:spPr>
          <a:xfrm>
            <a:off x="613280" y="1502658"/>
            <a:ext cx="4822816" cy="53644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二</a:t>
            </a:r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廠商為著作人，授權修正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57CDB44D-E918-519E-7193-BC389798C9E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884" y="3081954"/>
            <a:ext cx="4473591" cy="344339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A6B1DEA0-EEF8-CFE4-AADD-96D4EBC4B2D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2116" y="3008690"/>
            <a:ext cx="3926192" cy="344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41214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九、著作權約定</a:t>
            </a:r>
            <a:endParaRPr lang="en-US" altLang="zh-TW" sz="4000" b="1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4"/>
            <a:ext cx="8388424" cy="365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76325" indent="-628650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確認履約成果之著作財產權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289804" y="903485"/>
            <a:ext cx="5578340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授權機關利用著作財產權</a:t>
            </a:r>
            <a:endParaRPr lang="en-US" altLang="zh-TW" sz="2800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2" name="圓角矩形 15">
            <a:extLst>
              <a:ext uri="{FF2B5EF4-FFF2-40B4-BE49-F238E27FC236}">
                <a16:creationId xmlns:a16="http://schemas.microsoft.com/office/drawing/2014/main" xmlns="" id="{20477668-EDCE-5E16-02F6-4DEC19815E6E}"/>
              </a:ext>
            </a:extLst>
          </p:cNvPr>
          <p:cNvSpPr/>
          <p:nvPr/>
        </p:nvSpPr>
        <p:spPr>
          <a:xfrm>
            <a:off x="613280" y="1502658"/>
            <a:ext cx="4390768" cy="53644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一</a:t>
            </a:r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著作財產權內容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E93BA170-65DA-E0F1-42B9-D32D1CC038C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963" y="2492896"/>
            <a:ext cx="4228045" cy="410753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E334FA99-DCD3-8C0F-E23F-1628849EACA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1153" y="2541652"/>
            <a:ext cx="4218565" cy="311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06016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九、著作權約定</a:t>
            </a:r>
            <a:endParaRPr lang="en-US" altLang="zh-TW" sz="4000" b="1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46642" y="6270907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4"/>
            <a:ext cx="8388424" cy="499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76325" indent="-628650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檢討未來利用財產權之內容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約定授權利用情形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289804" y="903485"/>
            <a:ext cx="5799656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授權機關利用著作財產權</a:t>
            </a:r>
            <a:endParaRPr lang="en-US" altLang="zh-TW" sz="2800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2" name="圓角矩形 15">
            <a:extLst>
              <a:ext uri="{FF2B5EF4-FFF2-40B4-BE49-F238E27FC236}">
                <a16:creationId xmlns:a16="http://schemas.microsoft.com/office/drawing/2014/main" xmlns="" id="{20477668-EDCE-5E16-02F6-4DEC19815E6E}"/>
              </a:ext>
            </a:extLst>
          </p:cNvPr>
          <p:cNvSpPr/>
          <p:nvPr/>
        </p:nvSpPr>
        <p:spPr>
          <a:xfrm>
            <a:off x="613280" y="1502658"/>
            <a:ext cx="4390768" cy="53644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(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二</a:t>
            </a:r>
            <a:r>
              <a:rPr lang="en-US" altLang="zh-TW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約定授權機關利用範圍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56854EDA-9DC8-A097-1B18-8765E26B27C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1418" y="3036510"/>
            <a:ext cx="6334878" cy="342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53922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89"/>
          <p:cNvGrpSpPr/>
          <p:nvPr/>
        </p:nvGrpSpPr>
        <p:grpSpPr>
          <a:xfrm>
            <a:off x="0" y="4509120"/>
            <a:ext cx="9144000" cy="1674813"/>
            <a:chOff x="0" y="4111625"/>
            <a:chExt cx="9144000" cy="1674813"/>
          </a:xfrm>
        </p:grpSpPr>
        <p:sp>
          <p:nvSpPr>
            <p:cNvPr id="191" name="Freeform 249"/>
            <p:cNvSpPr>
              <a:spLocks/>
            </p:cNvSpPr>
            <p:nvPr/>
          </p:nvSpPr>
          <p:spPr bwMode="ltGray">
            <a:xfrm>
              <a:off x="0" y="4148138"/>
              <a:ext cx="9144000" cy="1638300"/>
            </a:xfrm>
            <a:custGeom>
              <a:avLst/>
              <a:gdLst>
                <a:gd name="T0" fmla="*/ 2147483647 w 4848"/>
                <a:gd name="T1" fmla="*/ 2147483647 h 432"/>
                <a:gd name="T2" fmla="*/ 0 w 4848"/>
                <a:gd name="T3" fmla="*/ 2147483647 h 432"/>
                <a:gd name="T4" fmla="*/ 0 w 4848"/>
                <a:gd name="T5" fmla="*/ 0 h 432"/>
                <a:gd name="T6" fmla="*/ 2147483647 w 4848"/>
                <a:gd name="T7" fmla="*/ 0 h 432"/>
                <a:gd name="T8" fmla="*/ 2147483647 w 4848"/>
                <a:gd name="T9" fmla="*/ 2147483647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48"/>
                <a:gd name="T16" fmla="*/ 0 h 432"/>
                <a:gd name="T17" fmla="*/ 4848 w 4848"/>
                <a:gd name="T18" fmla="*/ 432 h 4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48" h="432">
                  <a:moveTo>
                    <a:pt x="4848" y="432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4848" y="0"/>
                  </a:lnTo>
                  <a:lnTo>
                    <a:pt x="4848" y="432"/>
                  </a:lnTo>
                  <a:close/>
                </a:path>
              </a:pathLst>
            </a:custGeom>
            <a:solidFill>
              <a:srgbClr val="CCECFF"/>
            </a:solidFill>
            <a:ln w="9525">
              <a:solidFill>
                <a:srgbClr val="FF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3" name="Group 250"/>
            <p:cNvGrpSpPr>
              <a:grpSpLocks/>
            </p:cNvGrpSpPr>
            <p:nvPr/>
          </p:nvGrpSpPr>
          <p:grpSpPr bwMode="auto">
            <a:xfrm>
              <a:off x="539750" y="4111625"/>
              <a:ext cx="8216900" cy="1657350"/>
              <a:chOff x="333" y="-9"/>
              <a:chExt cx="5176" cy="1044"/>
            </a:xfrm>
          </p:grpSpPr>
          <p:sp>
            <p:nvSpPr>
              <p:cNvPr id="221" name="Freeform 251"/>
              <p:cNvSpPr>
                <a:spLocks/>
              </p:cNvSpPr>
              <p:nvPr/>
            </p:nvSpPr>
            <p:spPr bwMode="ltGray">
              <a:xfrm>
                <a:off x="3230" y="949"/>
                <a:ext cx="17" cy="20"/>
              </a:xfrm>
              <a:custGeom>
                <a:avLst/>
                <a:gdLst>
                  <a:gd name="T0" fmla="*/ 26 w 15"/>
                  <a:gd name="T1" fmla="*/ 3 h 23"/>
                  <a:gd name="T2" fmla="*/ 76 w 15"/>
                  <a:gd name="T3" fmla="*/ 3 h 23"/>
                  <a:gd name="T4" fmla="*/ 67 w 15"/>
                  <a:gd name="T5" fmla="*/ 3 h 23"/>
                  <a:gd name="T6" fmla="*/ 26 w 15"/>
                  <a:gd name="T7" fmla="*/ 3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23"/>
                  <a:gd name="T14" fmla="*/ 15 w 15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23">
                    <a:moveTo>
                      <a:pt x="5" y="11"/>
                    </a:moveTo>
                    <a:cubicBezTo>
                      <a:pt x="2" y="1"/>
                      <a:pt x="7" y="0"/>
                      <a:pt x="15" y="5"/>
                    </a:cubicBezTo>
                    <a:cubicBezTo>
                      <a:pt x="14" y="9"/>
                      <a:pt x="15" y="13"/>
                      <a:pt x="13" y="17"/>
                    </a:cubicBezTo>
                    <a:cubicBezTo>
                      <a:pt x="9" y="23"/>
                      <a:pt x="0" y="16"/>
                      <a:pt x="5" y="11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2" name="Freeform 252"/>
              <p:cNvSpPr>
                <a:spLocks/>
              </p:cNvSpPr>
              <p:nvPr/>
            </p:nvSpPr>
            <p:spPr bwMode="ltGray">
              <a:xfrm>
                <a:off x="3406" y="1015"/>
                <a:ext cx="21" cy="20"/>
              </a:xfrm>
              <a:custGeom>
                <a:avLst/>
                <a:gdLst>
                  <a:gd name="T0" fmla="*/ 3 w 20"/>
                  <a:gd name="T1" fmla="*/ 3 h 23"/>
                  <a:gd name="T2" fmla="*/ 24 w 20"/>
                  <a:gd name="T3" fmla="*/ 3 h 23"/>
                  <a:gd name="T4" fmla="*/ 7 w 20"/>
                  <a:gd name="T5" fmla="*/ 3 h 23"/>
                  <a:gd name="T6" fmla="*/ 3 w 20"/>
                  <a:gd name="T7" fmla="*/ 3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23"/>
                  <a:gd name="T14" fmla="*/ 20 w 20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23">
                    <a:moveTo>
                      <a:pt x="3" y="13"/>
                    </a:moveTo>
                    <a:cubicBezTo>
                      <a:pt x="0" y="5"/>
                      <a:pt x="2" y="0"/>
                      <a:pt x="11" y="3"/>
                    </a:cubicBezTo>
                    <a:cubicBezTo>
                      <a:pt x="16" y="10"/>
                      <a:pt x="20" y="23"/>
                      <a:pt x="7" y="19"/>
                    </a:cubicBezTo>
                    <a:cubicBezTo>
                      <a:pt x="6" y="17"/>
                      <a:pt x="3" y="13"/>
                      <a:pt x="3" y="13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3" name="Freeform 253"/>
              <p:cNvSpPr>
                <a:spLocks/>
              </p:cNvSpPr>
              <p:nvPr/>
            </p:nvSpPr>
            <p:spPr bwMode="ltGray">
              <a:xfrm>
                <a:off x="2909" y="908"/>
                <a:ext cx="31" cy="34"/>
              </a:xfrm>
              <a:custGeom>
                <a:avLst/>
                <a:gdLst>
                  <a:gd name="T0" fmla="*/ 29 w 30"/>
                  <a:gd name="T1" fmla="*/ 2 h 42"/>
                  <a:gd name="T2" fmla="*/ 8 w 30"/>
                  <a:gd name="T3" fmla="*/ 2 h 42"/>
                  <a:gd name="T4" fmla="*/ 0 w 30"/>
                  <a:gd name="T5" fmla="*/ 2 h 42"/>
                  <a:gd name="T6" fmla="*/ 29 w 30"/>
                  <a:gd name="T7" fmla="*/ 2 h 42"/>
                  <a:gd name="T8" fmla="*/ 43 w 30"/>
                  <a:gd name="T9" fmla="*/ 2 h 42"/>
                  <a:gd name="T10" fmla="*/ 41 w 30"/>
                  <a:gd name="T11" fmla="*/ 2 h 42"/>
                  <a:gd name="T12" fmla="*/ 29 w 30"/>
                  <a:gd name="T13" fmla="*/ 2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42"/>
                  <a:gd name="T23" fmla="*/ 30 w 30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42">
                    <a:moveTo>
                      <a:pt x="16" y="33"/>
                    </a:moveTo>
                    <a:cubicBezTo>
                      <a:pt x="3" y="20"/>
                      <a:pt x="15" y="34"/>
                      <a:pt x="8" y="21"/>
                    </a:cubicBezTo>
                    <a:cubicBezTo>
                      <a:pt x="6" y="17"/>
                      <a:pt x="0" y="9"/>
                      <a:pt x="0" y="9"/>
                    </a:cubicBezTo>
                    <a:cubicBezTo>
                      <a:pt x="5" y="1"/>
                      <a:pt x="7" y="0"/>
                      <a:pt x="16" y="3"/>
                    </a:cubicBezTo>
                    <a:cubicBezTo>
                      <a:pt x="25" y="16"/>
                      <a:pt x="10" y="16"/>
                      <a:pt x="30" y="23"/>
                    </a:cubicBezTo>
                    <a:cubicBezTo>
                      <a:pt x="29" y="26"/>
                      <a:pt x="30" y="29"/>
                      <a:pt x="28" y="31"/>
                    </a:cubicBezTo>
                    <a:cubicBezTo>
                      <a:pt x="15" y="42"/>
                      <a:pt x="16" y="38"/>
                      <a:pt x="16" y="33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4" name="Freeform 254"/>
              <p:cNvSpPr>
                <a:spLocks/>
              </p:cNvSpPr>
              <p:nvPr/>
            </p:nvSpPr>
            <p:spPr bwMode="ltGray">
              <a:xfrm>
                <a:off x="2551" y="940"/>
                <a:ext cx="25" cy="12"/>
              </a:xfrm>
              <a:custGeom>
                <a:avLst/>
                <a:gdLst>
                  <a:gd name="T0" fmla="*/ 15 w 25"/>
                  <a:gd name="T1" fmla="*/ 2 h 16"/>
                  <a:gd name="T2" fmla="*/ 3 w 25"/>
                  <a:gd name="T3" fmla="*/ 2 h 16"/>
                  <a:gd name="T4" fmla="*/ 15 w 25"/>
                  <a:gd name="T5" fmla="*/ 0 h 16"/>
                  <a:gd name="T6" fmla="*/ 15 w 25"/>
                  <a:gd name="T7" fmla="*/ 2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16"/>
                  <a:gd name="T14" fmla="*/ 25 w 25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16">
                    <a:moveTo>
                      <a:pt x="15" y="16"/>
                    </a:moveTo>
                    <a:cubicBezTo>
                      <a:pt x="10" y="15"/>
                      <a:pt x="0" y="12"/>
                      <a:pt x="3" y="8"/>
                    </a:cubicBezTo>
                    <a:cubicBezTo>
                      <a:pt x="6" y="4"/>
                      <a:pt x="15" y="0"/>
                      <a:pt x="15" y="0"/>
                    </a:cubicBezTo>
                    <a:cubicBezTo>
                      <a:pt x="17" y="3"/>
                      <a:pt x="25" y="16"/>
                      <a:pt x="15" y="16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5" name="Freeform 255"/>
              <p:cNvSpPr>
                <a:spLocks/>
              </p:cNvSpPr>
              <p:nvPr/>
            </p:nvSpPr>
            <p:spPr bwMode="ltGray">
              <a:xfrm>
                <a:off x="2443" y="954"/>
                <a:ext cx="65" cy="39"/>
              </a:xfrm>
              <a:custGeom>
                <a:avLst/>
                <a:gdLst>
                  <a:gd name="T0" fmla="*/ 14 w 65"/>
                  <a:gd name="T1" fmla="*/ 3 h 46"/>
                  <a:gd name="T2" fmla="*/ 30 w 65"/>
                  <a:gd name="T3" fmla="*/ 3 h 46"/>
                  <a:gd name="T4" fmla="*/ 42 w 65"/>
                  <a:gd name="T5" fmla="*/ 0 h 46"/>
                  <a:gd name="T6" fmla="*/ 58 w 65"/>
                  <a:gd name="T7" fmla="*/ 3 h 46"/>
                  <a:gd name="T8" fmla="*/ 32 w 65"/>
                  <a:gd name="T9" fmla="*/ 3 h 46"/>
                  <a:gd name="T10" fmla="*/ 12 w 65"/>
                  <a:gd name="T11" fmla="*/ 5 h 46"/>
                  <a:gd name="T12" fmla="*/ 8 w 65"/>
                  <a:gd name="T13" fmla="*/ 3 h 46"/>
                  <a:gd name="T14" fmla="*/ 12 w 65"/>
                  <a:gd name="T15" fmla="*/ 3 h 46"/>
                  <a:gd name="T16" fmla="*/ 14 w 65"/>
                  <a:gd name="T17" fmla="*/ 3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46"/>
                  <a:gd name="T29" fmla="*/ 65 w 65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46">
                    <a:moveTo>
                      <a:pt x="14" y="24"/>
                    </a:moveTo>
                    <a:cubicBezTo>
                      <a:pt x="18" y="13"/>
                      <a:pt x="16" y="9"/>
                      <a:pt x="30" y="4"/>
                    </a:cubicBezTo>
                    <a:cubicBezTo>
                      <a:pt x="34" y="3"/>
                      <a:pt x="42" y="0"/>
                      <a:pt x="42" y="0"/>
                    </a:cubicBezTo>
                    <a:cubicBezTo>
                      <a:pt x="50" y="1"/>
                      <a:pt x="65" y="0"/>
                      <a:pt x="58" y="12"/>
                    </a:cubicBezTo>
                    <a:cubicBezTo>
                      <a:pt x="53" y="21"/>
                      <a:pt x="40" y="21"/>
                      <a:pt x="32" y="26"/>
                    </a:cubicBezTo>
                    <a:cubicBezTo>
                      <a:pt x="26" y="35"/>
                      <a:pt x="23" y="42"/>
                      <a:pt x="12" y="46"/>
                    </a:cubicBezTo>
                    <a:cubicBezTo>
                      <a:pt x="0" y="42"/>
                      <a:pt x="5" y="30"/>
                      <a:pt x="8" y="20"/>
                    </a:cubicBezTo>
                    <a:cubicBezTo>
                      <a:pt x="9" y="18"/>
                      <a:pt x="10" y="13"/>
                      <a:pt x="12" y="14"/>
                    </a:cubicBezTo>
                    <a:cubicBezTo>
                      <a:pt x="15" y="16"/>
                      <a:pt x="13" y="21"/>
                      <a:pt x="14" y="24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6" name="Freeform 256"/>
              <p:cNvSpPr>
                <a:spLocks/>
              </p:cNvSpPr>
              <p:nvPr/>
            </p:nvSpPr>
            <p:spPr bwMode="ltGray">
              <a:xfrm>
                <a:off x="2375" y="952"/>
                <a:ext cx="68" cy="39"/>
              </a:xfrm>
              <a:custGeom>
                <a:avLst/>
                <a:gdLst>
                  <a:gd name="T0" fmla="*/ 0 w 69"/>
                  <a:gd name="T1" fmla="*/ 2 h 47"/>
                  <a:gd name="T2" fmla="*/ 18 w 69"/>
                  <a:gd name="T3" fmla="*/ 2 h 47"/>
                  <a:gd name="T4" fmla="*/ 39 w 69"/>
                  <a:gd name="T5" fmla="*/ 1 h 47"/>
                  <a:gd name="T6" fmla="*/ 51 w 69"/>
                  <a:gd name="T7" fmla="*/ 2 h 47"/>
                  <a:gd name="T8" fmla="*/ 37 w 69"/>
                  <a:gd name="T9" fmla="*/ 2 h 47"/>
                  <a:gd name="T10" fmla="*/ 28 w 69"/>
                  <a:gd name="T11" fmla="*/ 2 h 47"/>
                  <a:gd name="T12" fmla="*/ 22 w 69"/>
                  <a:gd name="T13" fmla="*/ 4 h 47"/>
                  <a:gd name="T14" fmla="*/ 16 w 69"/>
                  <a:gd name="T15" fmla="*/ 4 h 47"/>
                  <a:gd name="T16" fmla="*/ 12 w 69"/>
                  <a:gd name="T17" fmla="*/ 3 h 47"/>
                  <a:gd name="T18" fmla="*/ 0 w 69"/>
                  <a:gd name="T19" fmla="*/ 3 h 47"/>
                  <a:gd name="T20" fmla="*/ 0 w 69"/>
                  <a:gd name="T21" fmla="*/ 2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9"/>
                  <a:gd name="T34" fmla="*/ 0 h 47"/>
                  <a:gd name="T35" fmla="*/ 69 w 69"/>
                  <a:gd name="T36" fmla="*/ 47 h 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9" h="47">
                    <a:moveTo>
                      <a:pt x="0" y="31"/>
                    </a:moveTo>
                    <a:cubicBezTo>
                      <a:pt x="7" y="24"/>
                      <a:pt x="9" y="22"/>
                      <a:pt x="18" y="25"/>
                    </a:cubicBezTo>
                    <a:cubicBezTo>
                      <a:pt x="25" y="4"/>
                      <a:pt x="36" y="12"/>
                      <a:pt x="52" y="1"/>
                    </a:cubicBezTo>
                    <a:cubicBezTo>
                      <a:pt x="56" y="2"/>
                      <a:pt x="61" y="0"/>
                      <a:pt x="64" y="3"/>
                    </a:cubicBezTo>
                    <a:cubicBezTo>
                      <a:pt x="69" y="8"/>
                      <a:pt x="50" y="19"/>
                      <a:pt x="50" y="19"/>
                    </a:cubicBezTo>
                    <a:cubicBezTo>
                      <a:pt x="46" y="31"/>
                      <a:pt x="35" y="22"/>
                      <a:pt x="28" y="33"/>
                    </a:cubicBezTo>
                    <a:cubicBezTo>
                      <a:pt x="31" y="41"/>
                      <a:pt x="31" y="44"/>
                      <a:pt x="22" y="47"/>
                    </a:cubicBezTo>
                    <a:cubicBezTo>
                      <a:pt x="20" y="46"/>
                      <a:pt x="18" y="46"/>
                      <a:pt x="16" y="45"/>
                    </a:cubicBezTo>
                    <a:cubicBezTo>
                      <a:pt x="14" y="43"/>
                      <a:pt x="14" y="40"/>
                      <a:pt x="12" y="39"/>
                    </a:cubicBezTo>
                    <a:cubicBezTo>
                      <a:pt x="8" y="37"/>
                      <a:pt x="0" y="35"/>
                      <a:pt x="0" y="35"/>
                    </a:cubicBezTo>
                    <a:cubicBezTo>
                      <a:pt x="2" y="26"/>
                      <a:pt x="3" y="25"/>
                      <a:pt x="0" y="31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7" name="Freeform 257"/>
              <p:cNvSpPr>
                <a:spLocks/>
              </p:cNvSpPr>
              <p:nvPr/>
            </p:nvSpPr>
            <p:spPr bwMode="ltGray">
              <a:xfrm>
                <a:off x="2007" y="739"/>
                <a:ext cx="354" cy="228"/>
              </a:xfrm>
              <a:custGeom>
                <a:avLst/>
                <a:gdLst>
                  <a:gd name="T0" fmla="*/ 10 w 355"/>
                  <a:gd name="T1" fmla="*/ 2 h 277"/>
                  <a:gd name="T2" fmla="*/ 36 w 355"/>
                  <a:gd name="T3" fmla="*/ 2 h 277"/>
                  <a:gd name="T4" fmla="*/ 46 w 355"/>
                  <a:gd name="T5" fmla="*/ 2 h 277"/>
                  <a:gd name="T6" fmla="*/ 76 w 355"/>
                  <a:gd name="T7" fmla="*/ 4 h 277"/>
                  <a:gd name="T8" fmla="*/ 92 w 355"/>
                  <a:gd name="T9" fmla="*/ 6 h 277"/>
                  <a:gd name="T10" fmla="*/ 122 w 355"/>
                  <a:gd name="T11" fmla="*/ 8 h 277"/>
                  <a:gd name="T12" fmla="*/ 136 w 355"/>
                  <a:gd name="T13" fmla="*/ 10 h 277"/>
                  <a:gd name="T14" fmla="*/ 148 w 355"/>
                  <a:gd name="T15" fmla="*/ 11 h 277"/>
                  <a:gd name="T16" fmla="*/ 154 w 355"/>
                  <a:gd name="T17" fmla="*/ 12 h 277"/>
                  <a:gd name="T18" fmla="*/ 176 w 355"/>
                  <a:gd name="T19" fmla="*/ 12 h 277"/>
                  <a:gd name="T20" fmla="*/ 170 w 355"/>
                  <a:gd name="T21" fmla="*/ 16 h 277"/>
                  <a:gd name="T22" fmla="*/ 177 w 355"/>
                  <a:gd name="T23" fmla="*/ 17 h 277"/>
                  <a:gd name="T24" fmla="*/ 185 w 355"/>
                  <a:gd name="T25" fmla="*/ 18 h 277"/>
                  <a:gd name="T26" fmla="*/ 203 w 355"/>
                  <a:gd name="T27" fmla="*/ 18 h 277"/>
                  <a:gd name="T28" fmla="*/ 223 w 355"/>
                  <a:gd name="T29" fmla="*/ 20 h 277"/>
                  <a:gd name="T30" fmla="*/ 241 w 355"/>
                  <a:gd name="T31" fmla="*/ 19 h 277"/>
                  <a:gd name="T32" fmla="*/ 259 w 355"/>
                  <a:gd name="T33" fmla="*/ 20 h 277"/>
                  <a:gd name="T34" fmla="*/ 283 w 355"/>
                  <a:gd name="T35" fmla="*/ 21 h 277"/>
                  <a:gd name="T36" fmla="*/ 301 w 355"/>
                  <a:gd name="T37" fmla="*/ 21 h 277"/>
                  <a:gd name="T38" fmla="*/ 339 w 355"/>
                  <a:gd name="T39" fmla="*/ 21 h 277"/>
                  <a:gd name="T40" fmla="*/ 329 w 355"/>
                  <a:gd name="T41" fmla="*/ 22 h 277"/>
                  <a:gd name="T42" fmla="*/ 309 w 355"/>
                  <a:gd name="T43" fmla="*/ 21 h 277"/>
                  <a:gd name="T44" fmla="*/ 287 w 355"/>
                  <a:gd name="T45" fmla="*/ 21 h 277"/>
                  <a:gd name="T46" fmla="*/ 275 w 355"/>
                  <a:gd name="T47" fmla="*/ 21 h 277"/>
                  <a:gd name="T48" fmla="*/ 239 w 355"/>
                  <a:gd name="T49" fmla="*/ 21 h 277"/>
                  <a:gd name="T50" fmla="*/ 221 w 355"/>
                  <a:gd name="T51" fmla="*/ 21 h 277"/>
                  <a:gd name="T52" fmla="*/ 172 w 355"/>
                  <a:gd name="T53" fmla="*/ 20 h 277"/>
                  <a:gd name="T54" fmla="*/ 160 w 355"/>
                  <a:gd name="T55" fmla="*/ 17 h 277"/>
                  <a:gd name="T56" fmla="*/ 126 w 355"/>
                  <a:gd name="T57" fmla="*/ 16 h 277"/>
                  <a:gd name="T58" fmla="*/ 108 w 355"/>
                  <a:gd name="T59" fmla="*/ 15 h 277"/>
                  <a:gd name="T60" fmla="*/ 94 w 355"/>
                  <a:gd name="T61" fmla="*/ 12 h 277"/>
                  <a:gd name="T62" fmla="*/ 68 w 355"/>
                  <a:gd name="T63" fmla="*/ 8 h 277"/>
                  <a:gd name="T64" fmla="*/ 64 w 355"/>
                  <a:gd name="T65" fmla="*/ 8 h 277"/>
                  <a:gd name="T66" fmla="*/ 58 w 355"/>
                  <a:gd name="T67" fmla="*/ 8 h 277"/>
                  <a:gd name="T68" fmla="*/ 54 w 355"/>
                  <a:gd name="T69" fmla="*/ 7 h 277"/>
                  <a:gd name="T70" fmla="*/ 38 w 355"/>
                  <a:gd name="T71" fmla="*/ 5 h 277"/>
                  <a:gd name="T72" fmla="*/ 20 w 355"/>
                  <a:gd name="T73" fmla="*/ 3 h 277"/>
                  <a:gd name="T74" fmla="*/ 4 w 355"/>
                  <a:gd name="T75" fmla="*/ 2 h 277"/>
                  <a:gd name="T76" fmla="*/ 10 w 355"/>
                  <a:gd name="T77" fmla="*/ 2 h 277"/>
                  <a:gd name="T78" fmla="*/ 10 w 355"/>
                  <a:gd name="T79" fmla="*/ 2 h 27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55"/>
                  <a:gd name="T121" fmla="*/ 0 h 277"/>
                  <a:gd name="T122" fmla="*/ 355 w 355"/>
                  <a:gd name="T123" fmla="*/ 277 h 27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55" h="277">
                    <a:moveTo>
                      <a:pt x="10" y="4"/>
                    </a:moveTo>
                    <a:cubicBezTo>
                      <a:pt x="22" y="0"/>
                      <a:pt x="24" y="14"/>
                      <a:pt x="36" y="18"/>
                    </a:cubicBezTo>
                    <a:cubicBezTo>
                      <a:pt x="37" y="19"/>
                      <a:pt x="45" y="29"/>
                      <a:pt x="46" y="30"/>
                    </a:cubicBezTo>
                    <a:cubicBezTo>
                      <a:pt x="56" y="40"/>
                      <a:pt x="67" y="38"/>
                      <a:pt x="76" y="52"/>
                    </a:cubicBezTo>
                    <a:cubicBezTo>
                      <a:pt x="80" y="58"/>
                      <a:pt x="92" y="66"/>
                      <a:pt x="92" y="66"/>
                    </a:cubicBezTo>
                    <a:cubicBezTo>
                      <a:pt x="96" y="79"/>
                      <a:pt x="112" y="88"/>
                      <a:pt x="122" y="98"/>
                    </a:cubicBezTo>
                    <a:cubicBezTo>
                      <a:pt x="124" y="105"/>
                      <a:pt x="130" y="124"/>
                      <a:pt x="136" y="128"/>
                    </a:cubicBezTo>
                    <a:cubicBezTo>
                      <a:pt x="140" y="130"/>
                      <a:pt x="148" y="132"/>
                      <a:pt x="148" y="132"/>
                    </a:cubicBezTo>
                    <a:cubicBezTo>
                      <a:pt x="150" y="138"/>
                      <a:pt x="154" y="150"/>
                      <a:pt x="154" y="150"/>
                    </a:cubicBezTo>
                    <a:cubicBezTo>
                      <a:pt x="161" y="139"/>
                      <a:pt x="168" y="144"/>
                      <a:pt x="176" y="152"/>
                    </a:cubicBezTo>
                    <a:cubicBezTo>
                      <a:pt x="174" y="167"/>
                      <a:pt x="173" y="181"/>
                      <a:pt x="170" y="196"/>
                    </a:cubicBezTo>
                    <a:cubicBezTo>
                      <a:pt x="171" y="202"/>
                      <a:pt x="174" y="220"/>
                      <a:pt x="180" y="224"/>
                    </a:cubicBezTo>
                    <a:cubicBezTo>
                      <a:pt x="185" y="228"/>
                      <a:pt x="193" y="228"/>
                      <a:pt x="198" y="232"/>
                    </a:cubicBezTo>
                    <a:cubicBezTo>
                      <a:pt x="204" y="230"/>
                      <a:pt x="216" y="234"/>
                      <a:pt x="216" y="234"/>
                    </a:cubicBezTo>
                    <a:cubicBezTo>
                      <a:pt x="223" y="241"/>
                      <a:pt x="225" y="245"/>
                      <a:pt x="236" y="242"/>
                    </a:cubicBezTo>
                    <a:cubicBezTo>
                      <a:pt x="242" y="240"/>
                      <a:pt x="254" y="236"/>
                      <a:pt x="254" y="236"/>
                    </a:cubicBezTo>
                    <a:cubicBezTo>
                      <a:pt x="260" y="240"/>
                      <a:pt x="265" y="246"/>
                      <a:pt x="272" y="248"/>
                    </a:cubicBezTo>
                    <a:cubicBezTo>
                      <a:pt x="277" y="250"/>
                      <a:pt x="291" y="252"/>
                      <a:pt x="296" y="256"/>
                    </a:cubicBezTo>
                    <a:cubicBezTo>
                      <a:pt x="301" y="260"/>
                      <a:pt x="314" y="264"/>
                      <a:pt x="314" y="264"/>
                    </a:cubicBezTo>
                    <a:cubicBezTo>
                      <a:pt x="330" y="263"/>
                      <a:pt x="338" y="261"/>
                      <a:pt x="352" y="266"/>
                    </a:cubicBezTo>
                    <a:cubicBezTo>
                      <a:pt x="355" y="275"/>
                      <a:pt x="350" y="277"/>
                      <a:pt x="342" y="274"/>
                    </a:cubicBezTo>
                    <a:cubicBezTo>
                      <a:pt x="336" y="276"/>
                      <a:pt x="322" y="272"/>
                      <a:pt x="322" y="272"/>
                    </a:cubicBezTo>
                    <a:cubicBezTo>
                      <a:pt x="314" y="275"/>
                      <a:pt x="308" y="272"/>
                      <a:pt x="300" y="270"/>
                    </a:cubicBezTo>
                    <a:cubicBezTo>
                      <a:pt x="296" y="269"/>
                      <a:pt x="288" y="266"/>
                      <a:pt x="288" y="266"/>
                    </a:cubicBezTo>
                    <a:cubicBezTo>
                      <a:pt x="276" y="270"/>
                      <a:pt x="264" y="266"/>
                      <a:pt x="252" y="264"/>
                    </a:cubicBezTo>
                    <a:cubicBezTo>
                      <a:pt x="245" y="259"/>
                      <a:pt x="242" y="257"/>
                      <a:pt x="234" y="260"/>
                    </a:cubicBezTo>
                    <a:cubicBezTo>
                      <a:pt x="211" y="252"/>
                      <a:pt x="192" y="256"/>
                      <a:pt x="172" y="242"/>
                    </a:cubicBezTo>
                    <a:cubicBezTo>
                      <a:pt x="165" y="231"/>
                      <a:pt x="176" y="221"/>
                      <a:pt x="160" y="216"/>
                    </a:cubicBezTo>
                    <a:cubicBezTo>
                      <a:pt x="154" y="233"/>
                      <a:pt x="136" y="203"/>
                      <a:pt x="126" y="200"/>
                    </a:cubicBezTo>
                    <a:cubicBezTo>
                      <a:pt x="120" y="196"/>
                      <a:pt x="114" y="190"/>
                      <a:pt x="108" y="186"/>
                    </a:cubicBezTo>
                    <a:cubicBezTo>
                      <a:pt x="104" y="175"/>
                      <a:pt x="104" y="165"/>
                      <a:pt x="94" y="158"/>
                    </a:cubicBezTo>
                    <a:cubicBezTo>
                      <a:pt x="83" y="142"/>
                      <a:pt x="85" y="119"/>
                      <a:pt x="68" y="108"/>
                    </a:cubicBezTo>
                    <a:cubicBezTo>
                      <a:pt x="67" y="106"/>
                      <a:pt x="66" y="104"/>
                      <a:pt x="64" y="102"/>
                    </a:cubicBezTo>
                    <a:cubicBezTo>
                      <a:pt x="62" y="101"/>
                      <a:pt x="59" y="102"/>
                      <a:pt x="58" y="100"/>
                    </a:cubicBezTo>
                    <a:cubicBezTo>
                      <a:pt x="56" y="97"/>
                      <a:pt x="54" y="88"/>
                      <a:pt x="54" y="88"/>
                    </a:cubicBezTo>
                    <a:cubicBezTo>
                      <a:pt x="59" y="73"/>
                      <a:pt x="52" y="61"/>
                      <a:pt x="38" y="58"/>
                    </a:cubicBezTo>
                    <a:cubicBezTo>
                      <a:pt x="32" y="49"/>
                      <a:pt x="31" y="44"/>
                      <a:pt x="20" y="40"/>
                    </a:cubicBezTo>
                    <a:cubicBezTo>
                      <a:pt x="16" y="27"/>
                      <a:pt x="16" y="26"/>
                      <a:pt x="4" y="22"/>
                    </a:cubicBezTo>
                    <a:cubicBezTo>
                      <a:pt x="1" y="13"/>
                      <a:pt x="0" y="5"/>
                      <a:pt x="10" y="2"/>
                    </a:cubicBezTo>
                    <a:cubicBezTo>
                      <a:pt x="18" y="5"/>
                      <a:pt x="18" y="4"/>
                      <a:pt x="10" y="4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8" name="Freeform 258"/>
              <p:cNvSpPr>
                <a:spLocks/>
              </p:cNvSpPr>
              <p:nvPr/>
            </p:nvSpPr>
            <p:spPr bwMode="ltGray">
              <a:xfrm>
                <a:off x="2222" y="724"/>
                <a:ext cx="157" cy="167"/>
              </a:xfrm>
              <a:custGeom>
                <a:avLst/>
                <a:gdLst>
                  <a:gd name="T0" fmla="*/ 54 w 156"/>
                  <a:gd name="T1" fmla="*/ 4 h 206"/>
                  <a:gd name="T2" fmla="*/ 66 w 156"/>
                  <a:gd name="T3" fmla="*/ 4 h 206"/>
                  <a:gd name="T4" fmla="*/ 68 w 156"/>
                  <a:gd name="T5" fmla="*/ 3 h 206"/>
                  <a:gd name="T6" fmla="*/ 93 w 156"/>
                  <a:gd name="T7" fmla="*/ 2 h 206"/>
                  <a:gd name="T8" fmla="*/ 119 w 156"/>
                  <a:gd name="T9" fmla="*/ 2 h 206"/>
                  <a:gd name="T10" fmla="*/ 125 w 156"/>
                  <a:gd name="T11" fmla="*/ 2 h 206"/>
                  <a:gd name="T12" fmla="*/ 137 w 156"/>
                  <a:gd name="T13" fmla="*/ 0 h 206"/>
                  <a:gd name="T14" fmla="*/ 163 w 156"/>
                  <a:gd name="T15" fmla="*/ 2 h 206"/>
                  <a:gd name="T16" fmla="*/ 159 w 156"/>
                  <a:gd name="T17" fmla="*/ 2 h 206"/>
                  <a:gd name="T18" fmla="*/ 139 w 156"/>
                  <a:gd name="T19" fmla="*/ 4 h 206"/>
                  <a:gd name="T20" fmla="*/ 145 w 156"/>
                  <a:gd name="T21" fmla="*/ 6 h 206"/>
                  <a:gd name="T22" fmla="*/ 155 w 156"/>
                  <a:gd name="T23" fmla="*/ 7 h 206"/>
                  <a:gd name="T24" fmla="*/ 159 w 156"/>
                  <a:gd name="T25" fmla="*/ 8 h 206"/>
                  <a:gd name="T26" fmla="*/ 141 w 156"/>
                  <a:gd name="T27" fmla="*/ 8 h 206"/>
                  <a:gd name="T28" fmla="*/ 129 w 156"/>
                  <a:gd name="T29" fmla="*/ 10 h 206"/>
                  <a:gd name="T30" fmla="*/ 117 w 156"/>
                  <a:gd name="T31" fmla="*/ 10 h 206"/>
                  <a:gd name="T32" fmla="*/ 113 w 156"/>
                  <a:gd name="T33" fmla="*/ 12 h 206"/>
                  <a:gd name="T34" fmla="*/ 101 w 156"/>
                  <a:gd name="T35" fmla="*/ 13 h 206"/>
                  <a:gd name="T36" fmla="*/ 95 w 156"/>
                  <a:gd name="T37" fmla="*/ 13 h 206"/>
                  <a:gd name="T38" fmla="*/ 76 w 156"/>
                  <a:gd name="T39" fmla="*/ 13 h 206"/>
                  <a:gd name="T40" fmla="*/ 72 w 156"/>
                  <a:gd name="T41" fmla="*/ 12 h 206"/>
                  <a:gd name="T42" fmla="*/ 60 w 156"/>
                  <a:gd name="T43" fmla="*/ 12 h 206"/>
                  <a:gd name="T44" fmla="*/ 42 w 156"/>
                  <a:gd name="T45" fmla="*/ 12 h 206"/>
                  <a:gd name="T46" fmla="*/ 28 w 156"/>
                  <a:gd name="T47" fmla="*/ 12 h 206"/>
                  <a:gd name="T48" fmla="*/ 10 w 156"/>
                  <a:gd name="T49" fmla="*/ 10 h 206"/>
                  <a:gd name="T50" fmla="*/ 4 w 156"/>
                  <a:gd name="T51" fmla="*/ 8 h 206"/>
                  <a:gd name="T52" fmla="*/ 0 w 156"/>
                  <a:gd name="T53" fmla="*/ 8 h 206"/>
                  <a:gd name="T54" fmla="*/ 20 w 156"/>
                  <a:gd name="T55" fmla="*/ 6 h 206"/>
                  <a:gd name="T56" fmla="*/ 32 w 156"/>
                  <a:gd name="T57" fmla="*/ 6 h 206"/>
                  <a:gd name="T58" fmla="*/ 34 w 156"/>
                  <a:gd name="T59" fmla="*/ 5 h 206"/>
                  <a:gd name="T60" fmla="*/ 52 w 156"/>
                  <a:gd name="T61" fmla="*/ 4 h 206"/>
                  <a:gd name="T62" fmla="*/ 54 w 156"/>
                  <a:gd name="T63" fmla="*/ 4 h 20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6"/>
                  <a:gd name="T97" fmla="*/ 0 h 206"/>
                  <a:gd name="T98" fmla="*/ 156 w 156"/>
                  <a:gd name="T99" fmla="*/ 206 h 20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6" h="206">
                    <a:moveTo>
                      <a:pt x="54" y="66"/>
                    </a:moveTo>
                    <a:cubicBezTo>
                      <a:pt x="58" y="63"/>
                      <a:pt x="64" y="63"/>
                      <a:pt x="66" y="58"/>
                    </a:cubicBezTo>
                    <a:cubicBezTo>
                      <a:pt x="67" y="56"/>
                      <a:pt x="67" y="53"/>
                      <a:pt x="68" y="52"/>
                    </a:cubicBezTo>
                    <a:cubicBezTo>
                      <a:pt x="71" y="49"/>
                      <a:pt x="80" y="44"/>
                      <a:pt x="80" y="44"/>
                    </a:cubicBezTo>
                    <a:cubicBezTo>
                      <a:pt x="113" y="55"/>
                      <a:pt x="85" y="29"/>
                      <a:pt x="106" y="22"/>
                    </a:cubicBezTo>
                    <a:cubicBezTo>
                      <a:pt x="110" y="17"/>
                      <a:pt x="108" y="9"/>
                      <a:pt x="112" y="4"/>
                    </a:cubicBezTo>
                    <a:cubicBezTo>
                      <a:pt x="115" y="1"/>
                      <a:pt x="124" y="0"/>
                      <a:pt x="124" y="0"/>
                    </a:cubicBezTo>
                    <a:cubicBezTo>
                      <a:pt x="138" y="14"/>
                      <a:pt x="126" y="23"/>
                      <a:pt x="150" y="28"/>
                    </a:cubicBezTo>
                    <a:cubicBezTo>
                      <a:pt x="156" y="36"/>
                      <a:pt x="154" y="39"/>
                      <a:pt x="146" y="44"/>
                    </a:cubicBezTo>
                    <a:cubicBezTo>
                      <a:pt x="141" y="52"/>
                      <a:pt x="135" y="61"/>
                      <a:pt x="126" y="64"/>
                    </a:cubicBezTo>
                    <a:cubicBezTo>
                      <a:pt x="118" y="75"/>
                      <a:pt x="128" y="83"/>
                      <a:pt x="132" y="94"/>
                    </a:cubicBezTo>
                    <a:cubicBezTo>
                      <a:pt x="129" y="103"/>
                      <a:pt x="135" y="105"/>
                      <a:pt x="142" y="110"/>
                    </a:cubicBezTo>
                    <a:cubicBezTo>
                      <a:pt x="145" y="119"/>
                      <a:pt x="141" y="120"/>
                      <a:pt x="146" y="128"/>
                    </a:cubicBezTo>
                    <a:cubicBezTo>
                      <a:pt x="142" y="139"/>
                      <a:pt x="135" y="133"/>
                      <a:pt x="128" y="128"/>
                    </a:cubicBezTo>
                    <a:cubicBezTo>
                      <a:pt x="116" y="132"/>
                      <a:pt x="122" y="136"/>
                      <a:pt x="116" y="146"/>
                    </a:cubicBezTo>
                    <a:cubicBezTo>
                      <a:pt x="113" y="151"/>
                      <a:pt x="108" y="152"/>
                      <a:pt x="104" y="156"/>
                    </a:cubicBezTo>
                    <a:cubicBezTo>
                      <a:pt x="107" y="167"/>
                      <a:pt x="112" y="191"/>
                      <a:pt x="100" y="198"/>
                    </a:cubicBezTo>
                    <a:cubicBezTo>
                      <a:pt x="96" y="200"/>
                      <a:pt x="92" y="200"/>
                      <a:pt x="88" y="202"/>
                    </a:cubicBezTo>
                    <a:cubicBezTo>
                      <a:pt x="86" y="203"/>
                      <a:pt x="84" y="205"/>
                      <a:pt x="82" y="206"/>
                    </a:cubicBezTo>
                    <a:cubicBezTo>
                      <a:pt x="80" y="205"/>
                      <a:pt x="77" y="204"/>
                      <a:pt x="76" y="202"/>
                    </a:cubicBezTo>
                    <a:cubicBezTo>
                      <a:pt x="74" y="198"/>
                      <a:pt x="76" y="191"/>
                      <a:pt x="72" y="190"/>
                    </a:cubicBezTo>
                    <a:cubicBezTo>
                      <a:pt x="68" y="189"/>
                      <a:pt x="60" y="186"/>
                      <a:pt x="60" y="186"/>
                    </a:cubicBezTo>
                    <a:cubicBezTo>
                      <a:pt x="53" y="188"/>
                      <a:pt x="49" y="192"/>
                      <a:pt x="42" y="194"/>
                    </a:cubicBezTo>
                    <a:cubicBezTo>
                      <a:pt x="34" y="189"/>
                      <a:pt x="37" y="183"/>
                      <a:pt x="28" y="186"/>
                    </a:cubicBezTo>
                    <a:cubicBezTo>
                      <a:pt x="12" y="181"/>
                      <a:pt x="19" y="161"/>
                      <a:pt x="10" y="148"/>
                    </a:cubicBezTo>
                    <a:cubicBezTo>
                      <a:pt x="5" y="121"/>
                      <a:pt x="11" y="147"/>
                      <a:pt x="4" y="130"/>
                    </a:cubicBezTo>
                    <a:cubicBezTo>
                      <a:pt x="2" y="126"/>
                      <a:pt x="0" y="118"/>
                      <a:pt x="0" y="118"/>
                    </a:cubicBezTo>
                    <a:cubicBezTo>
                      <a:pt x="2" y="95"/>
                      <a:pt x="0" y="83"/>
                      <a:pt x="20" y="96"/>
                    </a:cubicBezTo>
                    <a:cubicBezTo>
                      <a:pt x="23" y="105"/>
                      <a:pt x="23" y="110"/>
                      <a:pt x="32" y="104"/>
                    </a:cubicBezTo>
                    <a:cubicBezTo>
                      <a:pt x="35" y="95"/>
                      <a:pt x="29" y="88"/>
                      <a:pt x="34" y="80"/>
                    </a:cubicBezTo>
                    <a:cubicBezTo>
                      <a:pt x="36" y="76"/>
                      <a:pt x="48" y="73"/>
                      <a:pt x="52" y="70"/>
                    </a:cubicBezTo>
                    <a:cubicBezTo>
                      <a:pt x="57" y="63"/>
                      <a:pt x="58" y="62"/>
                      <a:pt x="54" y="66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9" name="Freeform 259"/>
              <p:cNvSpPr>
                <a:spLocks/>
              </p:cNvSpPr>
              <p:nvPr/>
            </p:nvSpPr>
            <p:spPr bwMode="ltGray">
              <a:xfrm>
                <a:off x="2375" y="800"/>
                <a:ext cx="110" cy="32"/>
              </a:xfrm>
              <a:custGeom>
                <a:avLst/>
                <a:gdLst>
                  <a:gd name="T0" fmla="*/ 4 w 109"/>
                  <a:gd name="T1" fmla="*/ 3 h 38"/>
                  <a:gd name="T2" fmla="*/ 18 w 109"/>
                  <a:gd name="T3" fmla="*/ 3 h 38"/>
                  <a:gd name="T4" fmla="*/ 46 w 109"/>
                  <a:gd name="T5" fmla="*/ 3 h 38"/>
                  <a:gd name="T6" fmla="*/ 85 w 109"/>
                  <a:gd name="T7" fmla="*/ 3 h 38"/>
                  <a:gd name="T8" fmla="*/ 103 w 109"/>
                  <a:gd name="T9" fmla="*/ 0 h 38"/>
                  <a:gd name="T10" fmla="*/ 89 w 109"/>
                  <a:gd name="T11" fmla="*/ 3 h 38"/>
                  <a:gd name="T12" fmla="*/ 73 w 109"/>
                  <a:gd name="T13" fmla="*/ 4 h 38"/>
                  <a:gd name="T14" fmla="*/ 42 w 109"/>
                  <a:gd name="T15" fmla="*/ 3 h 38"/>
                  <a:gd name="T16" fmla="*/ 14 w 109"/>
                  <a:gd name="T17" fmla="*/ 3 h 38"/>
                  <a:gd name="T18" fmla="*/ 4 w 109"/>
                  <a:gd name="T19" fmla="*/ 3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9"/>
                  <a:gd name="T31" fmla="*/ 0 h 38"/>
                  <a:gd name="T32" fmla="*/ 109 w 109"/>
                  <a:gd name="T33" fmla="*/ 38 h 3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9" h="38">
                    <a:moveTo>
                      <a:pt x="4" y="32"/>
                    </a:moveTo>
                    <a:cubicBezTo>
                      <a:pt x="7" y="22"/>
                      <a:pt x="7" y="14"/>
                      <a:pt x="18" y="10"/>
                    </a:cubicBezTo>
                    <a:cubicBezTo>
                      <a:pt x="28" y="12"/>
                      <a:pt x="37" y="14"/>
                      <a:pt x="46" y="20"/>
                    </a:cubicBezTo>
                    <a:cubicBezTo>
                      <a:pt x="62" y="15"/>
                      <a:pt x="54" y="17"/>
                      <a:pt x="72" y="14"/>
                    </a:cubicBezTo>
                    <a:cubicBezTo>
                      <a:pt x="77" y="9"/>
                      <a:pt x="90" y="0"/>
                      <a:pt x="90" y="0"/>
                    </a:cubicBezTo>
                    <a:cubicBezTo>
                      <a:pt x="109" y="6"/>
                      <a:pt x="85" y="23"/>
                      <a:pt x="76" y="26"/>
                    </a:cubicBezTo>
                    <a:cubicBezTo>
                      <a:pt x="71" y="33"/>
                      <a:pt x="68" y="35"/>
                      <a:pt x="60" y="38"/>
                    </a:cubicBezTo>
                    <a:cubicBezTo>
                      <a:pt x="54" y="36"/>
                      <a:pt x="42" y="32"/>
                      <a:pt x="42" y="32"/>
                    </a:cubicBezTo>
                    <a:cubicBezTo>
                      <a:pt x="33" y="23"/>
                      <a:pt x="26" y="26"/>
                      <a:pt x="14" y="30"/>
                    </a:cubicBezTo>
                    <a:cubicBezTo>
                      <a:pt x="1" y="28"/>
                      <a:pt x="0" y="24"/>
                      <a:pt x="4" y="32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0" name="Freeform 260"/>
              <p:cNvSpPr>
                <a:spLocks/>
              </p:cNvSpPr>
              <p:nvPr/>
            </p:nvSpPr>
            <p:spPr bwMode="ltGray">
              <a:xfrm>
                <a:off x="2370" y="839"/>
                <a:ext cx="75" cy="84"/>
              </a:xfrm>
              <a:custGeom>
                <a:avLst/>
                <a:gdLst>
                  <a:gd name="T0" fmla="*/ 8 w 76"/>
                  <a:gd name="T1" fmla="*/ 2 h 104"/>
                  <a:gd name="T2" fmla="*/ 18 w 76"/>
                  <a:gd name="T3" fmla="*/ 0 h 104"/>
                  <a:gd name="T4" fmla="*/ 34 w 76"/>
                  <a:gd name="T5" fmla="*/ 2 h 104"/>
                  <a:gd name="T6" fmla="*/ 49 w 76"/>
                  <a:gd name="T7" fmla="*/ 2 h 104"/>
                  <a:gd name="T8" fmla="*/ 38 w 76"/>
                  <a:gd name="T9" fmla="*/ 2 h 104"/>
                  <a:gd name="T10" fmla="*/ 41 w 76"/>
                  <a:gd name="T11" fmla="*/ 3 h 104"/>
                  <a:gd name="T12" fmla="*/ 45 w 76"/>
                  <a:gd name="T13" fmla="*/ 4 h 104"/>
                  <a:gd name="T14" fmla="*/ 38 w 76"/>
                  <a:gd name="T15" fmla="*/ 5 h 104"/>
                  <a:gd name="T16" fmla="*/ 34 w 76"/>
                  <a:gd name="T17" fmla="*/ 4 h 104"/>
                  <a:gd name="T18" fmla="*/ 22 w 76"/>
                  <a:gd name="T19" fmla="*/ 3 h 104"/>
                  <a:gd name="T20" fmla="*/ 28 w 76"/>
                  <a:gd name="T21" fmla="*/ 4 h 104"/>
                  <a:gd name="T22" fmla="*/ 30 w 76"/>
                  <a:gd name="T23" fmla="*/ 5 h 104"/>
                  <a:gd name="T24" fmla="*/ 20 w 76"/>
                  <a:gd name="T25" fmla="*/ 6 h 104"/>
                  <a:gd name="T26" fmla="*/ 12 w 76"/>
                  <a:gd name="T27" fmla="*/ 6 h 104"/>
                  <a:gd name="T28" fmla="*/ 8 w 76"/>
                  <a:gd name="T29" fmla="*/ 6 h 104"/>
                  <a:gd name="T30" fmla="*/ 0 w 76"/>
                  <a:gd name="T31" fmla="*/ 3 h 104"/>
                  <a:gd name="T32" fmla="*/ 2 w 76"/>
                  <a:gd name="T33" fmla="*/ 2 h 104"/>
                  <a:gd name="T34" fmla="*/ 8 w 76"/>
                  <a:gd name="T35" fmla="*/ 2 h 10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6"/>
                  <a:gd name="T55" fmla="*/ 0 h 104"/>
                  <a:gd name="T56" fmla="*/ 76 w 76"/>
                  <a:gd name="T57" fmla="*/ 104 h 10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6" h="104">
                    <a:moveTo>
                      <a:pt x="8" y="18"/>
                    </a:moveTo>
                    <a:cubicBezTo>
                      <a:pt x="10" y="8"/>
                      <a:pt x="9" y="3"/>
                      <a:pt x="18" y="0"/>
                    </a:cubicBezTo>
                    <a:cubicBezTo>
                      <a:pt x="28" y="3"/>
                      <a:pt x="25" y="12"/>
                      <a:pt x="34" y="18"/>
                    </a:cubicBezTo>
                    <a:cubicBezTo>
                      <a:pt x="46" y="16"/>
                      <a:pt x="51" y="8"/>
                      <a:pt x="62" y="4"/>
                    </a:cubicBezTo>
                    <a:cubicBezTo>
                      <a:pt x="76" y="9"/>
                      <a:pt x="56" y="31"/>
                      <a:pt x="46" y="34"/>
                    </a:cubicBezTo>
                    <a:cubicBezTo>
                      <a:pt x="51" y="56"/>
                      <a:pt x="43" y="29"/>
                      <a:pt x="54" y="48"/>
                    </a:cubicBezTo>
                    <a:cubicBezTo>
                      <a:pt x="56" y="52"/>
                      <a:pt x="58" y="60"/>
                      <a:pt x="58" y="60"/>
                    </a:cubicBezTo>
                    <a:cubicBezTo>
                      <a:pt x="55" y="68"/>
                      <a:pt x="54" y="71"/>
                      <a:pt x="46" y="74"/>
                    </a:cubicBezTo>
                    <a:cubicBezTo>
                      <a:pt x="38" y="71"/>
                      <a:pt x="37" y="68"/>
                      <a:pt x="34" y="60"/>
                    </a:cubicBezTo>
                    <a:cubicBezTo>
                      <a:pt x="33" y="50"/>
                      <a:pt x="32" y="33"/>
                      <a:pt x="22" y="48"/>
                    </a:cubicBezTo>
                    <a:cubicBezTo>
                      <a:pt x="25" y="60"/>
                      <a:pt x="23" y="53"/>
                      <a:pt x="28" y="68"/>
                    </a:cubicBezTo>
                    <a:cubicBezTo>
                      <a:pt x="29" y="70"/>
                      <a:pt x="30" y="74"/>
                      <a:pt x="30" y="74"/>
                    </a:cubicBezTo>
                    <a:cubicBezTo>
                      <a:pt x="24" y="84"/>
                      <a:pt x="22" y="93"/>
                      <a:pt x="20" y="104"/>
                    </a:cubicBezTo>
                    <a:cubicBezTo>
                      <a:pt x="17" y="103"/>
                      <a:pt x="14" y="104"/>
                      <a:pt x="12" y="102"/>
                    </a:cubicBezTo>
                    <a:cubicBezTo>
                      <a:pt x="9" y="99"/>
                      <a:pt x="8" y="90"/>
                      <a:pt x="8" y="90"/>
                    </a:cubicBezTo>
                    <a:cubicBezTo>
                      <a:pt x="13" y="75"/>
                      <a:pt x="14" y="64"/>
                      <a:pt x="0" y="54"/>
                    </a:cubicBezTo>
                    <a:cubicBezTo>
                      <a:pt x="1" y="46"/>
                      <a:pt x="1" y="38"/>
                      <a:pt x="2" y="30"/>
                    </a:cubicBezTo>
                    <a:cubicBezTo>
                      <a:pt x="2" y="27"/>
                      <a:pt x="13" y="2"/>
                      <a:pt x="8" y="18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1" name="Freeform 261"/>
              <p:cNvSpPr>
                <a:spLocks/>
              </p:cNvSpPr>
              <p:nvPr/>
            </p:nvSpPr>
            <p:spPr bwMode="ltGray">
              <a:xfrm>
                <a:off x="2497" y="793"/>
                <a:ext cx="37" cy="49"/>
              </a:xfrm>
              <a:custGeom>
                <a:avLst/>
                <a:gdLst>
                  <a:gd name="T0" fmla="*/ 3 w 37"/>
                  <a:gd name="T1" fmla="*/ 2 h 61"/>
                  <a:gd name="T2" fmla="*/ 13 w 37"/>
                  <a:gd name="T3" fmla="*/ 0 h 61"/>
                  <a:gd name="T4" fmla="*/ 15 w 37"/>
                  <a:gd name="T5" fmla="*/ 2 h 61"/>
                  <a:gd name="T6" fmla="*/ 37 w 37"/>
                  <a:gd name="T7" fmla="*/ 2 h 61"/>
                  <a:gd name="T8" fmla="*/ 19 w 37"/>
                  <a:gd name="T9" fmla="*/ 2 h 61"/>
                  <a:gd name="T10" fmla="*/ 5 w 37"/>
                  <a:gd name="T11" fmla="*/ 3 h 61"/>
                  <a:gd name="T12" fmla="*/ 1 w 37"/>
                  <a:gd name="T13" fmla="*/ 2 h 61"/>
                  <a:gd name="T14" fmla="*/ 3 w 37"/>
                  <a:gd name="T15" fmla="*/ 2 h 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7"/>
                  <a:gd name="T25" fmla="*/ 0 h 61"/>
                  <a:gd name="T26" fmla="*/ 37 w 37"/>
                  <a:gd name="T27" fmla="*/ 61 h 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7" h="61">
                    <a:moveTo>
                      <a:pt x="3" y="28"/>
                    </a:moveTo>
                    <a:cubicBezTo>
                      <a:pt x="5" y="14"/>
                      <a:pt x="2" y="7"/>
                      <a:pt x="13" y="0"/>
                    </a:cubicBezTo>
                    <a:cubicBezTo>
                      <a:pt x="26" y="9"/>
                      <a:pt x="23" y="17"/>
                      <a:pt x="15" y="28"/>
                    </a:cubicBezTo>
                    <a:cubicBezTo>
                      <a:pt x="25" y="31"/>
                      <a:pt x="33" y="27"/>
                      <a:pt x="37" y="38"/>
                    </a:cubicBezTo>
                    <a:cubicBezTo>
                      <a:pt x="30" y="45"/>
                      <a:pt x="28" y="47"/>
                      <a:pt x="19" y="44"/>
                    </a:cubicBezTo>
                    <a:cubicBezTo>
                      <a:pt x="13" y="54"/>
                      <a:pt x="18" y="61"/>
                      <a:pt x="5" y="58"/>
                    </a:cubicBezTo>
                    <a:cubicBezTo>
                      <a:pt x="0" y="50"/>
                      <a:pt x="3" y="44"/>
                      <a:pt x="1" y="34"/>
                    </a:cubicBezTo>
                    <a:cubicBezTo>
                      <a:pt x="2" y="32"/>
                      <a:pt x="3" y="28"/>
                      <a:pt x="3" y="28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2" name="Freeform 262"/>
              <p:cNvSpPr>
                <a:spLocks/>
              </p:cNvSpPr>
              <p:nvPr/>
            </p:nvSpPr>
            <p:spPr bwMode="ltGray">
              <a:xfrm>
                <a:off x="2506" y="869"/>
                <a:ext cx="47" cy="24"/>
              </a:xfrm>
              <a:custGeom>
                <a:avLst/>
                <a:gdLst>
                  <a:gd name="T0" fmla="*/ 7 w 49"/>
                  <a:gd name="T1" fmla="*/ 0 h 29"/>
                  <a:gd name="T2" fmla="*/ 16 w 49"/>
                  <a:gd name="T3" fmla="*/ 0 h 29"/>
                  <a:gd name="T4" fmla="*/ 29 w 49"/>
                  <a:gd name="T5" fmla="*/ 2 h 29"/>
                  <a:gd name="T6" fmla="*/ 22 w 49"/>
                  <a:gd name="T7" fmla="*/ 2 h 29"/>
                  <a:gd name="T8" fmla="*/ 3 w 49"/>
                  <a:gd name="T9" fmla="*/ 2 h 29"/>
                  <a:gd name="T10" fmla="*/ 7 w 49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29"/>
                  <a:gd name="T20" fmla="*/ 49 w 49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29">
                    <a:moveTo>
                      <a:pt x="7" y="0"/>
                    </a:moveTo>
                    <a:cubicBezTo>
                      <a:pt x="15" y="6"/>
                      <a:pt x="19" y="2"/>
                      <a:pt x="29" y="0"/>
                    </a:cubicBezTo>
                    <a:cubicBezTo>
                      <a:pt x="45" y="5"/>
                      <a:pt x="40" y="3"/>
                      <a:pt x="49" y="16"/>
                    </a:cubicBezTo>
                    <a:cubicBezTo>
                      <a:pt x="46" y="29"/>
                      <a:pt x="42" y="21"/>
                      <a:pt x="35" y="14"/>
                    </a:cubicBezTo>
                    <a:cubicBezTo>
                      <a:pt x="26" y="15"/>
                      <a:pt x="12" y="19"/>
                      <a:pt x="3" y="16"/>
                    </a:cubicBezTo>
                    <a:cubicBezTo>
                      <a:pt x="0" y="6"/>
                      <a:pt x="7" y="10"/>
                      <a:pt x="7" y="0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3" name="Freeform 263"/>
              <p:cNvSpPr>
                <a:spLocks/>
              </p:cNvSpPr>
              <p:nvPr/>
            </p:nvSpPr>
            <p:spPr bwMode="ltGray">
              <a:xfrm>
                <a:off x="2555" y="832"/>
                <a:ext cx="61" cy="42"/>
              </a:xfrm>
              <a:custGeom>
                <a:avLst/>
                <a:gdLst>
                  <a:gd name="T0" fmla="*/ 21 w 61"/>
                  <a:gd name="T1" fmla="*/ 7 h 48"/>
                  <a:gd name="T2" fmla="*/ 15 w 61"/>
                  <a:gd name="T3" fmla="*/ 5 h 48"/>
                  <a:gd name="T4" fmla="*/ 3 w 61"/>
                  <a:gd name="T5" fmla="*/ 4 h 48"/>
                  <a:gd name="T6" fmla="*/ 13 w 61"/>
                  <a:gd name="T7" fmla="*/ 4 h 48"/>
                  <a:gd name="T8" fmla="*/ 25 w 61"/>
                  <a:gd name="T9" fmla="*/ 0 h 48"/>
                  <a:gd name="T10" fmla="*/ 49 w 61"/>
                  <a:gd name="T11" fmla="*/ 4 h 48"/>
                  <a:gd name="T12" fmla="*/ 53 w 61"/>
                  <a:gd name="T13" fmla="*/ 4 h 48"/>
                  <a:gd name="T14" fmla="*/ 61 w 61"/>
                  <a:gd name="T15" fmla="*/ 6 h 48"/>
                  <a:gd name="T16" fmla="*/ 41 w 61"/>
                  <a:gd name="T17" fmla="*/ 7 h 48"/>
                  <a:gd name="T18" fmla="*/ 23 w 61"/>
                  <a:gd name="T19" fmla="*/ 9 h 48"/>
                  <a:gd name="T20" fmla="*/ 21 w 61"/>
                  <a:gd name="T21" fmla="*/ 7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1"/>
                  <a:gd name="T34" fmla="*/ 0 h 48"/>
                  <a:gd name="T35" fmla="*/ 61 w 61"/>
                  <a:gd name="T36" fmla="*/ 48 h 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1" h="48">
                    <a:moveTo>
                      <a:pt x="21" y="38"/>
                    </a:moveTo>
                    <a:cubicBezTo>
                      <a:pt x="19" y="34"/>
                      <a:pt x="19" y="29"/>
                      <a:pt x="15" y="26"/>
                    </a:cubicBezTo>
                    <a:cubicBezTo>
                      <a:pt x="12" y="24"/>
                      <a:pt x="3" y="22"/>
                      <a:pt x="3" y="22"/>
                    </a:cubicBezTo>
                    <a:cubicBezTo>
                      <a:pt x="0" y="12"/>
                      <a:pt x="5" y="12"/>
                      <a:pt x="13" y="8"/>
                    </a:cubicBezTo>
                    <a:cubicBezTo>
                      <a:pt x="17" y="6"/>
                      <a:pt x="25" y="0"/>
                      <a:pt x="25" y="0"/>
                    </a:cubicBezTo>
                    <a:cubicBezTo>
                      <a:pt x="37" y="2"/>
                      <a:pt x="41" y="2"/>
                      <a:pt x="49" y="10"/>
                    </a:cubicBezTo>
                    <a:cubicBezTo>
                      <a:pt x="45" y="21"/>
                      <a:pt x="46" y="12"/>
                      <a:pt x="53" y="20"/>
                    </a:cubicBezTo>
                    <a:cubicBezTo>
                      <a:pt x="56" y="24"/>
                      <a:pt x="61" y="32"/>
                      <a:pt x="61" y="32"/>
                    </a:cubicBezTo>
                    <a:cubicBezTo>
                      <a:pt x="56" y="47"/>
                      <a:pt x="53" y="42"/>
                      <a:pt x="41" y="38"/>
                    </a:cubicBezTo>
                    <a:cubicBezTo>
                      <a:pt x="27" y="47"/>
                      <a:pt x="34" y="48"/>
                      <a:pt x="23" y="44"/>
                    </a:cubicBezTo>
                    <a:cubicBezTo>
                      <a:pt x="22" y="42"/>
                      <a:pt x="21" y="38"/>
                      <a:pt x="21" y="38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4" name="Freeform 264"/>
              <p:cNvSpPr>
                <a:spLocks/>
              </p:cNvSpPr>
              <p:nvPr/>
            </p:nvSpPr>
            <p:spPr bwMode="ltGray">
              <a:xfrm>
                <a:off x="2572" y="852"/>
                <a:ext cx="286" cy="149"/>
              </a:xfrm>
              <a:custGeom>
                <a:avLst/>
                <a:gdLst>
                  <a:gd name="T0" fmla="*/ 46 w 286"/>
                  <a:gd name="T1" fmla="*/ 2 h 182"/>
                  <a:gd name="T2" fmla="*/ 36 w 286"/>
                  <a:gd name="T3" fmla="*/ 2 h 182"/>
                  <a:gd name="T4" fmla="*/ 26 w 286"/>
                  <a:gd name="T5" fmla="*/ 2 h 182"/>
                  <a:gd name="T6" fmla="*/ 0 w 286"/>
                  <a:gd name="T7" fmla="*/ 2 h 182"/>
                  <a:gd name="T8" fmla="*/ 10 w 286"/>
                  <a:gd name="T9" fmla="*/ 3 h 182"/>
                  <a:gd name="T10" fmla="*/ 16 w 286"/>
                  <a:gd name="T11" fmla="*/ 5 h 182"/>
                  <a:gd name="T12" fmla="*/ 24 w 286"/>
                  <a:gd name="T13" fmla="*/ 3 h 182"/>
                  <a:gd name="T14" fmla="*/ 30 w 286"/>
                  <a:gd name="T15" fmla="*/ 3 h 182"/>
                  <a:gd name="T16" fmla="*/ 48 w 286"/>
                  <a:gd name="T17" fmla="*/ 4 h 182"/>
                  <a:gd name="T18" fmla="*/ 70 w 286"/>
                  <a:gd name="T19" fmla="*/ 5 h 182"/>
                  <a:gd name="T20" fmla="*/ 88 w 286"/>
                  <a:gd name="T21" fmla="*/ 5 h 182"/>
                  <a:gd name="T22" fmla="*/ 106 w 286"/>
                  <a:gd name="T23" fmla="*/ 7 h 182"/>
                  <a:gd name="T24" fmla="*/ 104 w 286"/>
                  <a:gd name="T25" fmla="*/ 9 h 182"/>
                  <a:gd name="T26" fmla="*/ 98 w 286"/>
                  <a:gd name="T27" fmla="*/ 11 h 182"/>
                  <a:gd name="T28" fmla="*/ 122 w 286"/>
                  <a:gd name="T29" fmla="*/ 9 h 182"/>
                  <a:gd name="T30" fmla="*/ 140 w 286"/>
                  <a:gd name="T31" fmla="*/ 11 h 182"/>
                  <a:gd name="T32" fmla="*/ 168 w 286"/>
                  <a:gd name="T33" fmla="*/ 11 h 182"/>
                  <a:gd name="T34" fmla="*/ 174 w 286"/>
                  <a:gd name="T35" fmla="*/ 11 h 182"/>
                  <a:gd name="T36" fmla="*/ 168 w 286"/>
                  <a:gd name="T37" fmla="*/ 11 h 182"/>
                  <a:gd name="T38" fmla="*/ 178 w 286"/>
                  <a:gd name="T39" fmla="*/ 11 h 182"/>
                  <a:gd name="T40" fmla="*/ 186 w 286"/>
                  <a:gd name="T41" fmla="*/ 9 h 182"/>
                  <a:gd name="T42" fmla="*/ 202 w 286"/>
                  <a:gd name="T43" fmla="*/ 9 h 182"/>
                  <a:gd name="T44" fmla="*/ 214 w 286"/>
                  <a:gd name="T45" fmla="*/ 9 h 182"/>
                  <a:gd name="T46" fmla="*/ 244 w 286"/>
                  <a:gd name="T47" fmla="*/ 13 h 182"/>
                  <a:gd name="T48" fmla="*/ 262 w 286"/>
                  <a:gd name="T49" fmla="*/ 13 h 182"/>
                  <a:gd name="T50" fmla="*/ 284 w 286"/>
                  <a:gd name="T51" fmla="*/ 13 h 182"/>
                  <a:gd name="T52" fmla="*/ 268 w 286"/>
                  <a:gd name="T53" fmla="*/ 11 h 182"/>
                  <a:gd name="T54" fmla="*/ 256 w 286"/>
                  <a:gd name="T55" fmla="*/ 11 h 182"/>
                  <a:gd name="T56" fmla="*/ 250 w 286"/>
                  <a:gd name="T57" fmla="*/ 9 h 182"/>
                  <a:gd name="T58" fmla="*/ 248 w 286"/>
                  <a:gd name="T59" fmla="*/ 9 h 182"/>
                  <a:gd name="T60" fmla="*/ 236 w 286"/>
                  <a:gd name="T61" fmla="*/ 9 h 182"/>
                  <a:gd name="T62" fmla="*/ 240 w 286"/>
                  <a:gd name="T63" fmla="*/ 7 h 182"/>
                  <a:gd name="T64" fmla="*/ 220 w 286"/>
                  <a:gd name="T65" fmla="*/ 6 h 182"/>
                  <a:gd name="T66" fmla="*/ 210 w 286"/>
                  <a:gd name="T67" fmla="*/ 5 h 182"/>
                  <a:gd name="T68" fmla="*/ 190 w 286"/>
                  <a:gd name="T69" fmla="*/ 4 h 182"/>
                  <a:gd name="T70" fmla="*/ 168 w 286"/>
                  <a:gd name="T71" fmla="*/ 2 h 182"/>
                  <a:gd name="T72" fmla="*/ 156 w 286"/>
                  <a:gd name="T73" fmla="*/ 2 h 182"/>
                  <a:gd name="T74" fmla="*/ 120 w 286"/>
                  <a:gd name="T75" fmla="*/ 2 h 182"/>
                  <a:gd name="T76" fmla="*/ 102 w 286"/>
                  <a:gd name="T77" fmla="*/ 2 h 182"/>
                  <a:gd name="T78" fmla="*/ 96 w 286"/>
                  <a:gd name="T79" fmla="*/ 0 h 182"/>
                  <a:gd name="T80" fmla="*/ 70 w 286"/>
                  <a:gd name="T81" fmla="*/ 2 h 182"/>
                  <a:gd name="T82" fmla="*/ 56 w 286"/>
                  <a:gd name="T83" fmla="*/ 2 h 182"/>
                  <a:gd name="T84" fmla="*/ 46 w 286"/>
                  <a:gd name="T85" fmla="*/ 2 h 1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86"/>
                  <a:gd name="T130" fmla="*/ 0 h 182"/>
                  <a:gd name="T131" fmla="*/ 286 w 286"/>
                  <a:gd name="T132" fmla="*/ 182 h 18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86" h="182">
                    <a:moveTo>
                      <a:pt x="46" y="28"/>
                    </a:moveTo>
                    <a:cubicBezTo>
                      <a:pt x="41" y="14"/>
                      <a:pt x="46" y="17"/>
                      <a:pt x="36" y="14"/>
                    </a:cubicBezTo>
                    <a:cubicBezTo>
                      <a:pt x="31" y="17"/>
                      <a:pt x="26" y="30"/>
                      <a:pt x="26" y="30"/>
                    </a:cubicBezTo>
                    <a:cubicBezTo>
                      <a:pt x="12" y="25"/>
                      <a:pt x="19" y="21"/>
                      <a:pt x="0" y="24"/>
                    </a:cubicBezTo>
                    <a:cubicBezTo>
                      <a:pt x="2" y="33"/>
                      <a:pt x="2" y="37"/>
                      <a:pt x="10" y="42"/>
                    </a:cubicBezTo>
                    <a:cubicBezTo>
                      <a:pt x="12" y="49"/>
                      <a:pt x="14" y="55"/>
                      <a:pt x="16" y="62"/>
                    </a:cubicBezTo>
                    <a:cubicBezTo>
                      <a:pt x="24" y="59"/>
                      <a:pt x="27" y="57"/>
                      <a:pt x="24" y="48"/>
                    </a:cubicBezTo>
                    <a:cubicBezTo>
                      <a:pt x="26" y="47"/>
                      <a:pt x="28" y="43"/>
                      <a:pt x="30" y="44"/>
                    </a:cubicBezTo>
                    <a:cubicBezTo>
                      <a:pt x="48" y="48"/>
                      <a:pt x="36" y="52"/>
                      <a:pt x="48" y="56"/>
                    </a:cubicBezTo>
                    <a:cubicBezTo>
                      <a:pt x="74" y="65"/>
                      <a:pt x="47" y="56"/>
                      <a:pt x="70" y="62"/>
                    </a:cubicBezTo>
                    <a:cubicBezTo>
                      <a:pt x="77" y="64"/>
                      <a:pt x="88" y="72"/>
                      <a:pt x="88" y="72"/>
                    </a:cubicBezTo>
                    <a:cubicBezTo>
                      <a:pt x="96" y="84"/>
                      <a:pt x="102" y="87"/>
                      <a:pt x="106" y="102"/>
                    </a:cubicBezTo>
                    <a:cubicBezTo>
                      <a:pt x="105" y="109"/>
                      <a:pt x="106" y="115"/>
                      <a:pt x="104" y="122"/>
                    </a:cubicBezTo>
                    <a:cubicBezTo>
                      <a:pt x="103" y="126"/>
                      <a:pt x="94" y="132"/>
                      <a:pt x="98" y="134"/>
                    </a:cubicBezTo>
                    <a:cubicBezTo>
                      <a:pt x="106" y="137"/>
                      <a:pt x="122" y="128"/>
                      <a:pt x="122" y="128"/>
                    </a:cubicBezTo>
                    <a:cubicBezTo>
                      <a:pt x="130" y="131"/>
                      <a:pt x="133" y="135"/>
                      <a:pt x="140" y="140"/>
                    </a:cubicBezTo>
                    <a:cubicBezTo>
                      <a:pt x="148" y="145"/>
                      <a:pt x="159" y="145"/>
                      <a:pt x="168" y="148"/>
                    </a:cubicBezTo>
                    <a:cubicBezTo>
                      <a:pt x="170" y="147"/>
                      <a:pt x="173" y="148"/>
                      <a:pt x="174" y="146"/>
                    </a:cubicBezTo>
                    <a:cubicBezTo>
                      <a:pt x="176" y="142"/>
                      <a:pt x="164" y="136"/>
                      <a:pt x="168" y="134"/>
                    </a:cubicBezTo>
                    <a:cubicBezTo>
                      <a:pt x="171" y="132"/>
                      <a:pt x="175" y="135"/>
                      <a:pt x="178" y="136"/>
                    </a:cubicBezTo>
                    <a:cubicBezTo>
                      <a:pt x="182" y="131"/>
                      <a:pt x="186" y="118"/>
                      <a:pt x="186" y="118"/>
                    </a:cubicBezTo>
                    <a:cubicBezTo>
                      <a:pt x="189" y="119"/>
                      <a:pt x="199" y="120"/>
                      <a:pt x="202" y="122"/>
                    </a:cubicBezTo>
                    <a:cubicBezTo>
                      <a:pt x="206" y="124"/>
                      <a:pt x="214" y="130"/>
                      <a:pt x="214" y="130"/>
                    </a:cubicBezTo>
                    <a:cubicBezTo>
                      <a:pt x="224" y="145"/>
                      <a:pt x="228" y="158"/>
                      <a:pt x="244" y="168"/>
                    </a:cubicBezTo>
                    <a:cubicBezTo>
                      <a:pt x="250" y="172"/>
                      <a:pt x="262" y="178"/>
                      <a:pt x="262" y="178"/>
                    </a:cubicBezTo>
                    <a:cubicBezTo>
                      <a:pt x="265" y="178"/>
                      <a:pt x="286" y="182"/>
                      <a:pt x="284" y="170"/>
                    </a:cubicBezTo>
                    <a:cubicBezTo>
                      <a:pt x="283" y="164"/>
                      <a:pt x="268" y="160"/>
                      <a:pt x="268" y="160"/>
                    </a:cubicBezTo>
                    <a:cubicBezTo>
                      <a:pt x="261" y="150"/>
                      <a:pt x="270" y="143"/>
                      <a:pt x="256" y="138"/>
                    </a:cubicBezTo>
                    <a:cubicBezTo>
                      <a:pt x="254" y="136"/>
                      <a:pt x="251" y="135"/>
                      <a:pt x="250" y="132"/>
                    </a:cubicBezTo>
                    <a:cubicBezTo>
                      <a:pt x="248" y="129"/>
                      <a:pt x="250" y="125"/>
                      <a:pt x="248" y="122"/>
                    </a:cubicBezTo>
                    <a:cubicBezTo>
                      <a:pt x="246" y="118"/>
                      <a:pt x="240" y="118"/>
                      <a:pt x="236" y="116"/>
                    </a:cubicBezTo>
                    <a:cubicBezTo>
                      <a:pt x="230" y="107"/>
                      <a:pt x="227" y="100"/>
                      <a:pt x="240" y="96"/>
                    </a:cubicBezTo>
                    <a:cubicBezTo>
                      <a:pt x="236" y="83"/>
                      <a:pt x="236" y="84"/>
                      <a:pt x="220" y="86"/>
                    </a:cubicBezTo>
                    <a:cubicBezTo>
                      <a:pt x="209" y="82"/>
                      <a:pt x="208" y="82"/>
                      <a:pt x="210" y="70"/>
                    </a:cubicBezTo>
                    <a:cubicBezTo>
                      <a:pt x="207" y="60"/>
                      <a:pt x="199" y="57"/>
                      <a:pt x="190" y="54"/>
                    </a:cubicBezTo>
                    <a:cubicBezTo>
                      <a:pt x="181" y="45"/>
                      <a:pt x="181" y="42"/>
                      <a:pt x="168" y="38"/>
                    </a:cubicBezTo>
                    <a:cubicBezTo>
                      <a:pt x="164" y="37"/>
                      <a:pt x="156" y="34"/>
                      <a:pt x="156" y="34"/>
                    </a:cubicBezTo>
                    <a:cubicBezTo>
                      <a:pt x="146" y="24"/>
                      <a:pt x="134" y="21"/>
                      <a:pt x="120" y="16"/>
                    </a:cubicBezTo>
                    <a:cubicBezTo>
                      <a:pt x="113" y="14"/>
                      <a:pt x="108" y="8"/>
                      <a:pt x="102" y="4"/>
                    </a:cubicBezTo>
                    <a:cubicBezTo>
                      <a:pt x="100" y="3"/>
                      <a:pt x="96" y="0"/>
                      <a:pt x="96" y="0"/>
                    </a:cubicBezTo>
                    <a:cubicBezTo>
                      <a:pt x="83" y="2"/>
                      <a:pt x="79" y="1"/>
                      <a:pt x="70" y="10"/>
                    </a:cubicBezTo>
                    <a:cubicBezTo>
                      <a:pt x="67" y="19"/>
                      <a:pt x="63" y="27"/>
                      <a:pt x="56" y="32"/>
                    </a:cubicBezTo>
                    <a:cubicBezTo>
                      <a:pt x="49" y="30"/>
                      <a:pt x="52" y="31"/>
                      <a:pt x="46" y="28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" name="Freeform 265"/>
              <p:cNvSpPr>
                <a:spLocks/>
              </p:cNvSpPr>
              <p:nvPr/>
            </p:nvSpPr>
            <p:spPr bwMode="ltGray">
              <a:xfrm>
                <a:off x="2820" y="866"/>
                <a:ext cx="78" cy="64"/>
              </a:xfrm>
              <a:custGeom>
                <a:avLst/>
                <a:gdLst>
                  <a:gd name="T0" fmla="*/ 1 w 78"/>
                  <a:gd name="T1" fmla="*/ 4 h 78"/>
                  <a:gd name="T2" fmla="*/ 27 w 78"/>
                  <a:gd name="T3" fmla="*/ 5 h 78"/>
                  <a:gd name="T4" fmla="*/ 45 w 78"/>
                  <a:gd name="T5" fmla="*/ 3 h 78"/>
                  <a:gd name="T6" fmla="*/ 57 w 78"/>
                  <a:gd name="T7" fmla="*/ 2 h 78"/>
                  <a:gd name="T8" fmla="*/ 43 w 78"/>
                  <a:gd name="T9" fmla="*/ 2 h 78"/>
                  <a:gd name="T10" fmla="*/ 43 w 78"/>
                  <a:gd name="T11" fmla="*/ 2 h 78"/>
                  <a:gd name="T12" fmla="*/ 71 w 78"/>
                  <a:gd name="T13" fmla="*/ 2 h 78"/>
                  <a:gd name="T14" fmla="*/ 67 w 78"/>
                  <a:gd name="T15" fmla="*/ 4 h 78"/>
                  <a:gd name="T16" fmla="*/ 33 w 78"/>
                  <a:gd name="T17" fmla="*/ 6 h 78"/>
                  <a:gd name="T18" fmla="*/ 9 w 78"/>
                  <a:gd name="T19" fmla="*/ 5 h 78"/>
                  <a:gd name="T20" fmla="*/ 3 w 78"/>
                  <a:gd name="T21" fmla="*/ 5 h 78"/>
                  <a:gd name="T22" fmla="*/ 1 w 78"/>
                  <a:gd name="T23" fmla="*/ 4 h 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8"/>
                  <a:gd name="T37" fmla="*/ 0 h 78"/>
                  <a:gd name="T38" fmla="*/ 78 w 78"/>
                  <a:gd name="T39" fmla="*/ 78 h 7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8" h="78">
                    <a:moveTo>
                      <a:pt x="1" y="58"/>
                    </a:moveTo>
                    <a:cubicBezTo>
                      <a:pt x="6" y="44"/>
                      <a:pt x="18" y="57"/>
                      <a:pt x="27" y="60"/>
                    </a:cubicBezTo>
                    <a:cubicBezTo>
                      <a:pt x="35" y="57"/>
                      <a:pt x="38" y="52"/>
                      <a:pt x="45" y="48"/>
                    </a:cubicBezTo>
                    <a:cubicBezTo>
                      <a:pt x="48" y="40"/>
                      <a:pt x="51" y="36"/>
                      <a:pt x="57" y="30"/>
                    </a:cubicBezTo>
                    <a:cubicBezTo>
                      <a:pt x="55" y="23"/>
                      <a:pt x="43" y="14"/>
                      <a:pt x="43" y="14"/>
                    </a:cubicBezTo>
                    <a:cubicBezTo>
                      <a:pt x="33" y="0"/>
                      <a:pt x="30" y="1"/>
                      <a:pt x="43" y="4"/>
                    </a:cubicBezTo>
                    <a:cubicBezTo>
                      <a:pt x="54" y="11"/>
                      <a:pt x="58" y="22"/>
                      <a:pt x="71" y="26"/>
                    </a:cubicBezTo>
                    <a:cubicBezTo>
                      <a:pt x="78" y="37"/>
                      <a:pt x="78" y="46"/>
                      <a:pt x="67" y="54"/>
                    </a:cubicBezTo>
                    <a:cubicBezTo>
                      <a:pt x="51" y="49"/>
                      <a:pt x="53" y="71"/>
                      <a:pt x="33" y="78"/>
                    </a:cubicBezTo>
                    <a:cubicBezTo>
                      <a:pt x="16" y="72"/>
                      <a:pt x="25" y="76"/>
                      <a:pt x="9" y="66"/>
                    </a:cubicBezTo>
                    <a:cubicBezTo>
                      <a:pt x="7" y="65"/>
                      <a:pt x="3" y="62"/>
                      <a:pt x="3" y="62"/>
                    </a:cubicBezTo>
                    <a:cubicBezTo>
                      <a:pt x="0" y="54"/>
                      <a:pt x="13" y="42"/>
                      <a:pt x="1" y="58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6" name="Freeform 266"/>
              <p:cNvSpPr>
                <a:spLocks/>
              </p:cNvSpPr>
              <p:nvPr/>
            </p:nvSpPr>
            <p:spPr bwMode="ltGray">
              <a:xfrm>
                <a:off x="2984" y="732"/>
                <a:ext cx="19" cy="14"/>
              </a:xfrm>
              <a:custGeom>
                <a:avLst/>
                <a:gdLst>
                  <a:gd name="T0" fmla="*/ 3 w 17"/>
                  <a:gd name="T1" fmla="*/ 2 h 18"/>
                  <a:gd name="T2" fmla="*/ 3 w 17"/>
                  <a:gd name="T3" fmla="*/ 2 h 18"/>
                  <a:gd name="T4" fmla="*/ 3 w 17"/>
                  <a:gd name="T5" fmla="*/ 2 h 18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8"/>
                  <a:gd name="T11" fmla="*/ 17 w 17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8">
                    <a:moveTo>
                      <a:pt x="3" y="4"/>
                    </a:moveTo>
                    <a:cubicBezTo>
                      <a:pt x="17" y="7"/>
                      <a:pt x="16" y="18"/>
                      <a:pt x="3" y="14"/>
                    </a:cubicBezTo>
                    <a:cubicBezTo>
                      <a:pt x="0" y="6"/>
                      <a:pt x="7" y="0"/>
                      <a:pt x="3" y="4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7" name="Freeform 267"/>
              <p:cNvSpPr>
                <a:spLocks/>
              </p:cNvSpPr>
              <p:nvPr/>
            </p:nvSpPr>
            <p:spPr bwMode="ltGray">
              <a:xfrm>
                <a:off x="3083" y="830"/>
                <a:ext cx="26" cy="19"/>
              </a:xfrm>
              <a:custGeom>
                <a:avLst/>
                <a:gdLst>
                  <a:gd name="T0" fmla="*/ 8 w 26"/>
                  <a:gd name="T1" fmla="*/ 3 h 22"/>
                  <a:gd name="T2" fmla="*/ 14 w 26"/>
                  <a:gd name="T3" fmla="*/ 0 h 22"/>
                  <a:gd name="T4" fmla="*/ 14 w 26"/>
                  <a:gd name="T5" fmla="*/ 3 h 22"/>
                  <a:gd name="T6" fmla="*/ 8 w 26"/>
                  <a:gd name="T7" fmla="*/ 3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2"/>
                  <a:gd name="T14" fmla="*/ 26 w 26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2">
                    <a:moveTo>
                      <a:pt x="8" y="14"/>
                    </a:moveTo>
                    <a:cubicBezTo>
                      <a:pt x="5" y="6"/>
                      <a:pt x="5" y="3"/>
                      <a:pt x="14" y="0"/>
                    </a:cubicBezTo>
                    <a:cubicBezTo>
                      <a:pt x="26" y="4"/>
                      <a:pt x="23" y="16"/>
                      <a:pt x="14" y="22"/>
                    </a:cubicBezTo>
                    <a:cubicBezTo>
                      <a:pt x="0" y="17"/>
                      <a:pt x="13" y="3"/>
                      <a:pt x="8" y="14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8" name="Freeform 268"/>
              <p:cNvSpPr>
                <a:spLocks/>
              </p:cNvSpPr>
              <p:nvPr/>
            </p:nvSpPr>
            <p:spPr bwMode="ltGray">
              <a:xfrm>
                <a:off x="2766" y="610"/>
                <a:ext cx="19" cy="12"/>
              </a:xfrm>
              <a:custGeom>
                <a:avLst/>
                <a:gdLst>
                  <a:gd name="T0" fmla="*/ 7 w 20"/>
                  <a:gd name="T1" fmla="*/ 2 h 15"/>
                  <a:gd name="T2" fmla="*/ 10 w 20"/>
                  <a:gd name="T3" fmla="*/ 2 h 15"/>
                  <a:gd name="T4" fmla="*/ 9 w 20"/>
                  <a:gd name="T5" fmla="*/ 2 h 15"/>
                  <a:gd name="T6" fmla="*/ 7 w 20"/>
                  <a:gd name="T7" fmla="*/ 2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15"/>
                  <a:gd name="T14" fmla="*/ 20 w 20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15">
                    <a:moveTo>
                      <a:pt x="7" y="12"/>
                    </a:moveTo>
                    <a:cubicBezTo>
                      <a:pt x="0" y="1"/>
                      <a:pt x="6" y="0"/>
                      <a:pt x="17" y="2"/>
                    </a:cubicBezTo>
                    <a:cubicBezTo>
                      <a:pt x="20" y="10"/>
                      <a:pt x="18" y="15"/>
                      <a:pt x="9" y="12"/>
                    </a:cubicBezTo>
                    <a:cubicBezTo>
                      <a:pt x="4" y="4"/>
                      <a:pt x="4" y="4"/>
                      <a:pt x="7" y="12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9" name="Freeform 269"/>
              <p:cNvSpPr>
                <a:spLocks/>
              </p:cNvSpPr>
              <p:nvPr/>
            </p:nvSpPr>
            <p:spPr bwMode="ltGray">
              <a:xfrm>
                <a:off x="2600" y="712"/>
                <a:ext cx="19" cy="12"/>
              </a:xfrm>
              <a:custGeom>
                <a:avLst/>
                <a:gdLst>
                  <a:gd name="T0" fmla="*/ 7 w 20"/>
                  <a:gd name="T1" fmla="*/ 2 h 15"/>
                  <a:gd name="T2" fmla="*/ 10 w 20"/>
                  <a:gd name="T3" fmla="*/ 2 h 15"/>
                  <a:gd name="T4" fmla="*/ 10 w 20"/>
                  <a:gd name="T5" fmla="*/ 2 h 15"/>
                  <a:gd name="T6" fmla="*/ 7 w 20"/>
                  <a:gd name="T7" fmla="*/ 2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15"/>
                  <a:gd name="T14" fmla="*/ 20 w 20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15">
                    <a:moveTo>
                      <a:pt x="7" y="12"/>
                    </a:moveTo>
                    <a:cubicBezTo>
                      <a:pt x="0" y="2"/>
                      <a:pt x="3" y="0"/>
                      <a:pt x="15" y="2"/>
                    </a:cubicBezTo>
                    <a:cubicBezTo>
                      <a:pt x="16" y="4"/>
                      <a:pt x="20" y="12"/>
                      <a:pt x="15" y="14"/>
                    </a:cubicBezTo>
                    <a:cubicBezTo>
                      <a:pt x="12" y="15"/>
                      <a:pt x="7" y="12"/>
                      <a:pt x="7" y="12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0" name="Freeform 270"/>
              <p:cNvSpPr>
                <a:spLocks/>
              </p:cNvSpPr>
              <p:nvPr/>
            </p:nvSpPr>
            <p:spPr bwMode="ltGray">
              <a:xfrm>
                <a:off x="2417" y="680"/>
                <a:ext cx="80" cy="66"/>
              </a:xfrm>
              <a:custGeom>
                <a:avLst/>
                <a:gdLst>
                  <a:gd name="T0" fmla="*/ 0 w 80"/>
                  <a:gd name="T1" fmla="*/ 4 h 80"/>
                  <a:gd name="T2" fmla="*/ 14 w 80"/>
                  <a:gd name="T3" fmla="*/ 2 h 80"/>
                  <a:gd name="T4" fmla="*/ 26 w 80"/>
                  <a:gd name="T5" fmla="*/ 2 h 80"/>
                  <a:gd name="T6" fmla="*/ 48 w 80"/>
                  <a:gd name="T7" fmla="*/ 2 h 80"/>
                  <a:gd name="T8" fmla="*/ 58 w 80"/>
                  <a:gd name="T9" fmla="*/ 0 h 80"/>
                  <a:gd name="T10" fmla="*/ 80 w 80"/>
                  <a:gd name="T11" fmla="*/ 3 h 80"/>
                  <a:gd name="T12" fmla="*/ 70 w 80"/>
                  <a:gd name="T13" fmla="*/ 5 h 80"/>
                  <a:gd name="T14" fmla="*/ 54 w 80"/>
                  <a:gd name="T15" fmla="*/ 6 h 80"/>
                  <a:gd name="T16" fmla="*/ 48 w 80"/>
                  <a:gd name="T17" fmla="*/ 7 h 80"/>
                  <a:gd name="T18" fmla="*/ 32 w 80"/>
                  <a:gd name="T19" fmla="*/ 6 h 80"/>
                  <a:gd name="T20" fmla="*/ 38 w 80"/>
                  <a:gd name="T21" fmla="*/ 5 h 80"/>
                  <a:gd name="T22" fmla="*/ 30 w 80"/>
                  <a:gd name="T23" fmla="*/ 2 h 80"/>
                  <a:gd name="T24" fmla="*/ 20 w 80"/>
                  <a:gd name="T25" fmla="*/ 4 h 80"/>
                  <a:gd name="T26" fmla="*/ 8 w 80"/>
                  <a:gd name="T27" fmla="*/ 5 h 80"/>
                  <a:gd name="T28" fmla="*/ 0 w 80"/>
                  <a:gd name="T29" fmla="*/ 4 h 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0"/>
                  <a:gd name="T46" fmla="*/ 0 h 80"/>
                  <a:gd name="T47" fmla="*/ 80 w 80"/>
                  <a:gd name="T48" fmla="*/ 80 h 8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0" h="80">
                    <a:moveTo>
                      <a:pt x="0" y="50"/>
                    </a:moveTo>
                    <a:cubicBezTo>
                      <a:pt x="1" y="47"/>
                      <a:pt x="12" y="25"/>
                      <a:pt x="14" y="24"/>
                    </a:cubicBezTo>
                    <a:cubicBezTo>
                      <a:pt x="17" y="22"/>
                      <a:pt x="26" y="20"/>
                      <a:pt x="26" y="20"/>
                    </a:cubicBezTo>
                    <a:cubicBezTo>
                      <a:pt x="34" y="23"/>
                      <a:pt x="40" y="21"/>
                      <a:pt x="48" y="18"/>
                    </a:cubicBezTo>
                    <a:cubicBezTo>
                      <a:pt x="52" y="12"/>
                      <a:pt x="54" y="6"/>
                      <a:pt x="58" y="0"/>
                    </a:cubicBezTo>
                    <a:cubicBezTo>
                      <a:pt x="70" y="4"/>
                      <a:pt x="76" y="28"/>
                      <a:pt x="80" y="40"/>
                    </a:cubicBezTo>
                    <a:cubicBezTo>
                      <a:pt x="75" y="54"/>
                      <a:pt x="80" y="50"/>
                      <a:pt x="70" y="56"/>
                    </a:cubicBezTo>
                    <a:cubicBezTo>
                      <a:pt x="61" y="53"/>
                      <a:pt x="59" y="54"/>
                      <a:pt x="54" y="62"/>
                    </a:cubicBezTo>
                    <a:cubicBezTo>
                      <a:pt x="57" y="71"/>
                      <a:pt x="56" y="75"/>
                      <a:pt x="48" y="80"/>
                    </a:cubicBezTo>
                    <a:cubicBezTo>
                      <a:pt x="40" y="77"/>
                      <a:pt x="39" y="72"/>
                      <a:pt x="32" y="68"/>
                    </a:cubicBezTo>
                    <a:cubicBezTo>
                      <a:pt x="26" y="59"/>
                      <a:pt x="30" y="57"/>
                      <a:pt x="38" y="52"/>
                    </a:cubicBezTo>
                    <a:cubicBezTo>
                      <a:pt x="41" y="42"/>
                      <a:pt x="39" y="34"/>
                      <a:pt x="30" y="28"/>
                    </a:cubicBezTo>
                    <a:cubicBezTo>
                      <a:pt x="20" y="31"/>
                      <a:pt x="30" y="40"/>
                      <a:pt x="20" y="48"/>
                    </a:cubicBezTo>
                    <a:cubicBezTo>
                      <a:pt x="16" y="51"/>
                      <a:pt x="8" y="56"/>
                      <a:pt x="8" y="56"/>
                    </a:cubicBezTo>
                    <a:cubicBezTo>
                      <a:pt x="2" y="50"/>
                      <a:pt x="5" y="50"/>
                      <a:pt x="0" y="50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1" name="Freeform 271"/>
              <p:cNvSpPr>
                <a:spLocks/>
              </p:cNvSpPr>
              <p:nvPr/>
            </p:nvSpPr>
            <p:spPr bwMode="ltGray">
              <a:xfrm>
                <a:off x="2391" y="541"/>
                <a:ext cx="94" cy="142"/>
              </a:xfrm>
              <a:custGeom>
                <a:avLst/>
                <a:gdLst>
                  <a:gd name="T0" fmla="*/ 14 w 94"/>
                  <a:gd name="T1" fmla="*/ 7 h 174"/>
                  <a:gd name="T2" fmla="*/ 26 w 94"/>
                  <a:gd name="T3" fmla="*/ 9 h 174"/>
                  <a:gd name="T4" fmla="*/ 32 w 94"/>
                  <a:gd name="T5" fmla="*/ 7 h 174"/>
                  <a:gd name="T6" fmla="*/ 52 w 94"/>
                  <a:gd name="T7" fmla="*/ 7 h 174"/>
                  <a:gd name="T8" fmla="*/ 46 w 94"/>
                  <a:gd name="T9" fmla="*/ 9 h 174"/>
                  <a:gd name="T10" fmla="*/ 66 w 94"/>
                  <a:gd name="T11" fmla="*/ 9 h 174"/>
                  <a:gd name="T12" fmla="*/ 76 w 94"/>
                  <a:gd name="T13" fmla="*/ 11 h 174"/>
                  <a:gd name="T14" fmla="*/ 58 w 94"/>
                  <a:gd name="T15" fmla="*/ 11 h 174"/>
                  <a:gd name="T16" fmla="*/ 74 w 94"/>
                  <a:gd name="T17" fmla="*/ 13 h 174"/>
                  <a:gd name="T18" fmla="*/ 84 w 94"/>
                  <a:gd name="T19" fmla="*/ 11 h 174"/>
                  <a:gd name="T20" fmla="*/ 82 w 94"/>
                  <a:gd name="T21" fmla="*/ 8 h 174"/>
                  <a:gd name="T22" fmla="*/ 60 w 94"/>
                  <a:gd name="T23" fmla="*/ 7 h 174"/>
                  <a:gd name="T24" fmla="*/ 50 w 94"/>
                  <a:gd name="T25" fmla="*/ 6 h 174"/>
                  <a:gd name="T26" fmla="*/ 34 w 94"/>
                  <a:gd name="T27" fmla="*/ 6 h 174"/>
                  <a:gd name="T28" fmla="*/ 30 w 94"/>
                  <a:gd name="T29" fmla="*/ 5 h 174"/>
                  <a:gd name="T30" fmla="*/ 42 w 94"/>
                  <a:gd name="T31" fmla="*/ 3 h 174"/>
                  <a:gd name="T32" fmla="*/ 30 w 94"/>
                  <a:gd name="T33" fmla="*/ 0 h 174"/>
                  <a:gd name="T34" fmla="*/ 18 w 94"/>
                  <a:gd name="T35" fmla="*/ 2 h 174"/>
                  <a:gd name="T36" fmla="*/ 4 w 94"/>
                  <a:gd name="T37" fmla="*/ 3 h 174"/>
                  <a:gd name="T38" fmla="*/ 14 w 94"/>
                  <a:gd name="T39" fmla="*/ 6 h 174"/>
                  <a:gd name="T40" fmla="*/ 14 w 94"/>
                  <a:gd name="T41" fmla="*/ 7 h 1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4"/>
                  <a:gd name="T64" fmla="*/ 0 h 174"/>
                  <a:gd name="T65" fmla="*/ 94 w 94"/>
                  <a:gd name="T66" fmla="*/ 174 h 1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4" h="174">
                    <a:moveTo>
                      <a:pt x="14" y="96"/>
                    </a:moveTo>
                    <a:cubicBezTo>
                      <a:pt x="11" y="109"/>
                      <a:pt x="15" y="120"/>
                      <a:pt x="26" y="128"/>
                    </a:cubicBezTo>
                    <a:cubicBezTo>
                      <a:pt x="34" y="120"/>
                      <a:pt x="35" y="119"/>
                      <a:pt x="32" y="108"/>
                    </a:cubicBezTo>
                    <a:cubicBezTo>
                      <a:pt x="35" y="92"/>
                      <a:pt x="39" y="92"/>
                      <a:pt x="52" y="100"/>
                    </a:cubicBezTo>
                    <a:cubicBezTo>
                      <a:pt x="59" y="110"/>
                      <a:pt x="49" y="114"/>
                      <a:pt x="46" y="124"/>
                    </a:cubicBezTo>
                    <a:cubicBezTo>
                      <a:pt x="50" y="137"/>
                      <a:pt x="57" y="129"/>
                      <a:pt x="66" y="126"/>
                    </a:cubicBezTo>
                    <a:cubicBezTo>
                      <a:pt x="77" y="129"/>
                      <a:pt x="79" y="131"/>
                      <a:pt x="76" y="142"/>
                    </a:cubicBezTo>
                    <a:cubicBezTo>
                      <a:pt x="67" y="139"/>
                      <a:pt x="65" y="141"/>
                      <a:pt x="58" y="148"/>
                    </a:cubicBezTo>
                    <a:cubicBezTo>
                      <a:pt x="60" y="160"/>
                      <a:pt x="62" y="170"/>
                      <a:pt x="74" y="174"/>
                    </a:cubicBezTo>
                    <a:cubicBezTo>
                      <a:pt x="77" y="165"/>
                      <a:pt x="74" y="157"/>
                      <a:pt x="84" y="154"/>
                    </a:cubicBezTo>
                    <a:cubicBezTo>
                      <a:pt x="91" y="143"/>
                      <a:pt x="94" y="122"/>
                      <a:pt x="82" y="112"/>
                    </a:cubicBezTo>
                    <a:cubicBezTo>
                      <a:pt x="77" y="108"/>
                      <a:pt x="66" y="108"/>
                      <a:pt x="60" y="106"/>
                    </a:cubicBezTo>
                    <a:cubicBezTo>
                      <a:pt x="65" y="92"/>
                      <a:pt x="66" y="87"/>
                      <a:pt x="50" y="82"/>
                    </a:cubicBezTo>
                    <a:cubicBezTo>
                      <a:pt x="48" y="82"/>
                      <a:pt x="37" y="86"/>
                      <a:pt x="34" y="82"/>
                    </a:cubicBezTo>
                    <a:cubicBezTo>
                      <a:pt x="32" y="79"/>
                      <a:pt x="30" y="70"/>
                      <a:pt x="30" y="70"/>
                    </a:cubicBezTo>
                    <a:cubicBezTo>
                      <a:pt x="32" y="54"/>
                      <a:pt x="32" y="52"/>
                      <a:pt x="42" y="42"/>
                    </a:cubicBezTo>
                    <a:cubicBezTo>
                      <a:pt x="41" y="30"/>
                      <a:pt x="45" y="5"/>
                      <a:pt x="30" y="0"/>
                    </a:cubicBezTo>
                    <a:cubicBezTo>
                      <a:pt x="14" y="4"/>
                      <a:pt x="16" y="4"/>
                      <a:pt x="18" y="22"/>
                    </a:cubicBezTo>
                    <a:cubicBezTo>
                      <a:pt x="16" y="39"/>
                      <a:pt x="15" y="35"/>
                      <a:pt x="4" y="46"/>
                    </a:cubicBezTo>
                    <a:cubicBezTo>
                      <a:pt x="0" y="59"/>
                      <a:pt x="5" y="67"/>
                      <a:pt x="14" y="76"/>
                    </a:cubicBezTo>
                    <a:cubicBezTo>
                      <a:pt x="15" y="80"/>
                      <a:pt x="17" y="93"/>
                      <a:pt x="14" y="96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2" name="Freeform 272"/>
              <p:cNvSpPr>
                <a:spLocks/>
              </p:cNvSpPr>
              <p:nvPr/>
            </p:nvSpPr>
            <p:spPr bwMode="ltGray">
              <a:xfrm>
                <a:off x="2415" y="644"/>
                <a:ext cx="32" cy="41"/>
              </a:xfrm>
              <a:custGeom>
                <a:avLst/>
                <a:gdLst>
                  <a:gd name="T0" fmla="*/ 6 w 32"/>
                  <a:gd name="T1" fmla="*/ 2 h 50"/>
                  <a:gd name="T2" fmla="*/ 12 w 32"/>
                  <a:gd name="T3" fmla="*/ 0 h 50"/>
                  <a:gd name="T4" fmla="*/ 20 w 32"/>
                  <a:gd name="T5" fmla="*/ 2 h 50"/>
                  <a:gd name="T6" fmla="*/ 22 w 32"/>
                  <a:gd name="T7" fmla="*/ 2 h 50"/>
                  <a:gd name="T8" fmla="*/ 28 w 32"/>
                  <a:gd name="T9" fmla="*/ 2 h 50"/>
                  <a:gd name="T10" fmla="*/ 32 w 32"/>
                  <a:gd name="T11" fmla="*/ 2 h 50"/>
                  <a:gd name="T12" fmla="*/ 18 w 32"/>
                  <a:gd name="T13" fmla="*/ 4 h 50"/>
                  <a:gd name="T14" fmla="*/ 6 w 32"/>
                  <a:gd name="T15" fmla="*/ 2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50"/>
                  <a:gd name="T26" fmla="*/ 32 w 32"/>
                  <a:gd name="T27" fmla="*/ 50 h 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50">
                    <a:moveTo>
                      <a:pt x="6" y="24"/>
                    </a:moveTo>
                    <a:cubicBezTo>
                      <a:pt x="0" y="15"/>
                      <a:pt x="3" y="6"/>
                      <a:pt x="12" y="0"/>
                    </a:cubicBezTo>
                    <a:cubicBezTo>
                      <a:pt x="23" y="3"/>
                      <a:pt x="23" y="5"/>
                      <a:pt x="20" y="16"/>
                    </a:cubicBezTo>
                    <a:cubicBezTo>
                      <a:pt x="21" y="19"/>
                      <a:pt x="20" y="22"/>
                      <a:pt x="22" y="24"/>
                    </a:cubicBezTo>
                    <a:cubicBezTo>
                      <a:pt x="23" y="26"/>
                      <a:pt x="27" y="24"/>
                      <a:pt x="28" y="26"/>
                    </a:cubicBezTo>
                    <a:cubicBezTo>
                      <a:pt x="30" y="29"/>
                      <a:pt x="32" y="38"/>
                      <a:pt x="32" y="38"/>
                    </a:cubicBezTo>
                    <a:cubicBezTo>
                      <a:pt x="29" y="46"/>
                      <a:pt x="26" y="47"/>
                      <a:pt x="18" y="50"/>
                    </a:cubicBezTo>
                    <a:cubicBezTo>
                      <a:pt x="12" y="41"/>
                      <a:pt x="18" y="24"/>
                      <a:pt x="6" y="24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3" name="Freeform 273"/>
              <p:cNvSpPr>
                <a:spLocks/>
              </p:cNvSpPr>
              <p:nvPr/>
            </p:nvSpPr>
            <p:spPr bwMode="ltGray">
              <a:xfrm>
                <a:off x="2349" y="654"/>
                <a:ext cx="45" cy="41"/>
              </a:xfrm>
              <a:custGeom>
                <a:avLst/>
                <a:gdLst>
                  <a:gd name="T0" fmla="*/ 0 w 43"/>
                  <a:gd name="T1" fmla="*/ 3 h 50"/>
                  <a:gd name="T2" fmla="*/ 37 w 43"/>
                  <a:gd name="T3" fmla="*/ 2 h 50"/>
                  <a:gd name="T4" fmla="*/ 66 w 43"/>
                  <a:gd name="T5" fmla="*/ 0 h 50"/>
                  <a:gd name="T6" fmla="*/ 41 w 43"/>
                  <a:gd name="T7" fmla="*/ 2 h 50"/>
                  <a:gd name="T8" fmla="*/ 2 w 43"/>
                  <a:gd name="T9" fmla="*/ 4 h 50"/>
                  <a:gd name="T10" fmla="*/ 0 w 43"/>
                  <a:gd name="T11" fmla="*/ 3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50"/>
                  <a:gd name="T20" fmla="*/ 43 w 43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50">
                    <a:moveTo>
                      <a:pt x="0" y="44"/>
                    </a:moveTo>
                    <a:cubicBezTo>
                      <a:pt x="6" y="38"/>
                      <a:pt x="18" y="29"/>
                      <a:pt x="22" y="20"/>
                    </a:cubicBezTo>
                    <a:cubicBezTo>
                      <a:pt x="27" y="10"/>
                      <a:pt x="25" y="4"/>
                      <a:pt x="36" y="0"/>
                    </a:cubicBezTo>
                    <a:cubicBezTo>
                      <a:pt x="43" y="11"/>
                      <a:pt x="36" y="24"/>
                      <a:pt x="24" y="28"/>
                    </a:cubicBezTo>
                    <a:cubicBezTo>
                      <a:pt x="21" y="38"/>
                      <a:pt x="12" y="47"/>
                      <a:pt x="2" y="50"/>
                    </a:cubicBezTo>
                    <a:cubicBezTo>
                      <a:pt x="1" y="48"/>
                      <a:pt x="0" y="44"/>
                      <a:pt x="0" y="44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4" name="Freeform 274"/>
              <p:cNvSpPr>
                <a:spLocks/>
              </p:cNvSpPr>
              <p:nvPr/>
            </p:nvSpPr>
            <p:spPr bwMode="ltGray">
              <a:xfrm>
                <a:off x="4808" y="597"/>
                <a:ext cx="701" cy="438"/>
              </a:xfrm>
              <a:custGeom>
                <a:avLst/>
                <a:gdLst>
                  <a:gd name="T0" fmla="*/ 3606 w 471"/>
                  <a:gd name="T1" fmla="*/ 89737 h 281"/>
                  <a:gd name="T2" fmla="*/ 4249 w 471"/>
                  <a:gd name="T3" fmla="*/ 80266 h 281"/>
                  <a:gd name="T4" fmla="*/ 3901 w 471"/>
                  <a:gd name="T5" fmla="*/ 78469 h 281"/>
                  <a:gd name="T6" fmla="*/ 2855 w 471"/>
                  <a:gd name="T7" fmla="*/ 69972 h 281"/>
                  <a:gd name="T8" fmla="*/ 686 w 471"/>
                  <a:gd name="T9" fmla="*/ 68925 h 281"/>
                  <a:gd name="T10" fmla="*/ 0 w 471"/>
                  <a:gd name="T11" fmla="*/ 61226 h 281"/>
                  <a:gd name="T12" fmla="*/ 2133 w 471"/>
                  <a:gd name="T13" fmla="*/ 57832 h 281"/>
                  <a:gd name="T14" fmla="*/ 1021 w 471"/>
                  <a:gd name="T15" fmla="*/ 52897 h 281"/>
                  <a:gd name="T16" fmla="*/ 310 w 471"/>
                  <a:gd name="T17" fmla="*/ 51213 h 281"/>
                  <a:gd name="T18" fmla="*/ 5011 w 471"/>
                  <a:gd name="T19" fmla="*/ 38480 h 281"/>
                  <a:gd name="T20" fmla="*/ 7684 w 471"/>
                  <a:gd name="T21" fmla="*/ 30923 h 281"/>
                  <a:gd name="T22" fmla="*/ 7458 w 471"/>
                  <a:gd name="T23" fmla="*/ 22442 h 281"/>
                  <a:gd name="T24" fmla="*/ 4249 w 471"/>
                  <a:gd name="T25" fmla="*/ 13732 h 281"/>
                  <a:gd name="T26" fmla="*/ 3587 w 471"/>
                  <a:gd name="T27" fmla="*/ 10311 h 281"/>
                  <a:gd name="T28" fmla="*/ 4603 w 471"/>
                  <a:gd name="T29" fmla="*/ 11494 h 281"/>
                  <a:gd name="T30" fmla="*/ 8419 w 471"/>
                  <a:gd name="T31" fmla="*/ 11366 h 281"/>
                  <a:gd name="T32" fmla="*/ 11226 w 471"/>
                  <a:gd name="T33" fmla="*/ 3488 h 281"/>
                  <a:gd name="T34" fmla="*/ 14447 w 471"/>
                  <a:gd name="T35" fmla="*/ 0 h 281"/>
                  <a:gd name="T36" fmla="*/ 15474 w 471"/>
                  <a:gd name="T37" fmla="*/ 673 h 281"/>
                  <a:gd name="T38" fmla="*/ 16208 w 471"/>
                  <a:gd name="T39" fmla="*/ 2882 h 281"/>
                  <a:gd name="T40" fmla="*/ 17245 w 471"/>
                  <a:gd name="T41" fmla="*/ 1635 h 281"/>
                  <a:gd name="T42" fmla="*/ 19365 w 471"/>
                  <a:gd name="T43" fmla="*/ 2549 h 281"/>
                  <a:gd name="T44" fmla="*/ 20400 w 471"/>
                  <a:gd name="T45" fmla="*/ 2882 h 281"/>
                  <a:gd name="T46" fmla="*/ 24867 w 471"/>
                  <a:gd name="T47" fmla="*/ 4492 h 281"/>
                  <a:gd name="T48" fmla="*/ 27308 w 471"/>
                  <a:gd name="T49" fmla="*/ 7605 h 281"/>
                  <a:gd name="T50" fmla="*/ 29443 w 471"/>
                  <a:gd name="T51" fmla="*/ 5437 h 281"/>
                  <a:gd name="T52" fmla="*/ 30362 w 471"/>
                  <a:gd name="T53" fmla="*/ 4492 h 281"/>
                  <a:gd name="T54" fmla="*/ 34276 w 471"/>
                  <a:gd name="T55" fmla="*/ 4492 h 281"/>
                  <a:gd name="T56" fmla="*/ 37059 w 471"/>
                  <a:gd name="T57" fmla="*/ 10311 h 281"/>
                  <a:gd name="T58" fmla="*/ 40643 w 471"/>
                  <a:gd name="T59" fmla="*/ 18890 h 281"/>
                  <a:gd name="T60" fmla="*/ 43094 w 471"/>
                  <a:gd name="T61" fmla="*/ 22442 h 281"/>
                  <a:gd name="T62" fmla="*/ 45188 w 471"/>
                  <a:gd name="T63" fmla="*/ 21772 h 281"/>
                  <a:gd name="T64" fmla="*/ 47476 w 471"/>
                  <a:gd name="T65" fmla="*/ 20720 h 281"/>
                  <a:gd name="T66" fmla="*/ 51014 w 471"/>
                  <a:gd name="T67" fmla="*/ 22874 h 281"/>
                  <a:gd name="T68" fmla="*/ 52669 w 471"/>
                  <a:gd name="T69" fmla="*/ 25926 h 281"/>
                  <a:gd name="T70" fmla="*/ 54138 w 471"/>
                  <a:gd name="T71" fmla="*/ 28800 h 281"/>
                  <a:gd name="T72" fmla="*/ 55909 w 471"/>
                  <a:gd name="T73" fmla="*/ 35654 h 281"/>
                  <a:gd name="T74" fmla="*/ 56583 w 471"/>
                  <a:gd name="T75" fmla="*/ 38480 h 281"/>
                  <a:gd name="T76" fmla="*/ 56891 w 471"/>
                  <a:gd name="T77" fmla="*/ 40146 h 281"/>
                  <a:gd name="T78" fmla="*/ 54462 w 471"/>
                  <a:gd name="T79" fmla="*/ 45359 h 281"/>
                  <a:gd name="T80" fmla="*/ 56583 w 471"/>
                  <a:gd name="T81" fmla="*/ 45285 h 281"/>
                  <a:gd name="T82" fmla="*/ 60160 w 471"/>
                  <a:gd name="T83" fmla="*/ 49781 h 281"/>
                  <a:gd name="T84" fmla="*/ 64037 w 471"/>
                  <a:gd name="T85" fmla="*/ 50342 h 281"/>
                  <a:gd name="T86" fmla="*/ 66844 w 471"/>
                  <a:gd name="T87" fmla="*/ 53830 h 281"/>
                  <a:gd name="T88" fmla="*/ 67254 w 471"/>
                  <a:gd name="T89" fmla="*/ 55186 h 281"/>
                  <a:gd name="T90" fmla="*/ 67254 w 471"/>
                  <a:gd name="T91" fmla="*/ 56374 h 281"/>
                  <a:gd name="T92" fmla="*/ 69222 w 471"/>
                  <a:gd name="T93" fmla="*/ 55186 h 281"/>
                  <a:gd name="T94" fmla="*/ 70356 w 471"/>
                  <a:gd name="T95" fmla="*/ 54851 h 281"/>
                  <a:gd name="T96" fmla="*/ 77192 w 471"/>
                  <a:gd name="T97" fmla="*/ 59267 h 281"/>
                  <a:gd name="T98" fmla="*/ 78543 w 471"/>
                  <a:gd name="T99" fmla="*/ 63750 h 281"/>
                  <a:gd name="T100" fmla="*/ 81754 w 471"/>
                  <a:gd name="T101" fmla="*/ 64427 h 281"/>
                  <a:gd name="T102" fmla="*/ 82776 w 471"/>
                  <a:gd name="T103" fmla="*/ 68925 h 281"/>
                  <a:gd name="T104" fmla="*/ 79307 w 471"/>
                  <a:gd name="T105" fmla="*/ 82706 h 281"/>
                  <a:gd name="T106" fmla="*/ 76433 w 471"/>
                  <a:gd name="T107" fmla="*/ 90144 h 28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71"/>
                  <a:gd name="T163" fmla="*/ 0 h 281"/>
                  <a:gd name="T164" fmla="*/ 471 w 471"/>
                  <a:gd name="T165" fmla="*/ 281 h 28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71" h="281">
                    <a:moveTo>
                      <a:pt x="21" y="280"/>
                    </a:moveTo>
                    <a:cubicBezTo>
                      <a:pt x="32" y="281"/>
                      <a:pt x="25" y="253"/>
                      <a:pt x="24" y="250"/>
                    </a:cubicBezTo>
                    <a:cubicBezTo>
                      <a:pt x="23" y="248"/>
                      <a:pt x="22" y="245"/>
                      <a:pt x="22" y="245"/>
                    </a:cubicBezTo>
                    <a:cubicBezTo>
                      <a:pt x="21" y="243"/>
                      <a:pt x="20" y="221"/>
                      <a:pt x="16" y="218"/>
                    </a:cubicBezTo>
                    <a:cubicBezTo>
                      <a:pt x="13" y="216"/>
                      <a:pt x="4" y="215"/>
                      <a:pt x="4" y="215"/>
                    </a:cubicBezTo>
                    <a:cubicBezTo>
                      <a:pt x="0" y="207"/>
                      <a:pt x="3" y="200"/>
                      <a:pt x="0" y="191"/>
                    </a:cubicBezTo>
                    <a:cubicBezTo>
                      <a:pt x="2" y="185"/>
                      <a:pt x="7" y="186"/>
                      <a:pt x="12" y="180"/>
                    </a:cubicBezTo>
                    <a:cubicBezTo>
                      <a:pt x="14" y="172"/>
                      <a:pt x="14" y="169"/>
                      <a:pt x="6" y="165"/>
                    </a:cubicBezTo>
                    <a:cubicBezTo>
                      <a:pt x="4" y="163"/>
                      <a:pt x="2" y="162"/>
                      <a:pt x="2" y="160"/>
                    </a:cubicBezTo>
                    <a:cubicBezTo>
                      <a:pt x="2" y="150"/>
                      <a:pt x="16" y="123"/>
                      <a:pt x="28" y="120"/>
                    </a:cubicBezTo>
                    <a:cubicBezTo>
                      <a:pt x="32" y="111"/>
                      <a:pt x="40" y="105"/>
                      <a:pt x="44" y="96"/>
                    </a:cubicBezTo>
                    <a:cubicBezTo>
                      <a:pt x="39" y="83"/>
                      <a:pt x="38" y="85"/>
                      <a:pt x="42" y="70"/>
                    </a:cubicBezTo>
                    <a:cubicBezTo>
                      <a:pt x="38" y="60"/>
                      <a:pt x="34" y="48"/>
                      <a:pt x="24" y="43"/>
                    </a:cubicBezTo>
                    <a:cubicBezTo>
                      <a:pt x="18" y="36"/>
                      <a:pt x="10" y="37"/>
                      <a:pt x="20" y="32"/>
                    </a:cubicBezTo>
                    <a:cubicBezTo>
                      <a:pt x="27" y="34"/>
                      <a:pt x="26" y="32"/>
                      <a:pt x="26" y="36"/>
                    </a:cubicBezTo>
                    <a:cubicBezTo>
                      <a:pt x="34" y="41"/>
                      <a:pt x="39" y="39"/>
                      <a:pt x="48" y="35"/>
                    </a:cubicBezTo>
                    <a:cubicBezTo>
                      <a:pt x="45" y="22"/>
                      <a:pt x="48" y="14"/>
                      <a:pt x="64" y="11"/>
                    </a:cubicBezTo>
                    <a:cubicBezTo>
                      <a:pt x="71" y="8"/>
                      <a:pt x="75" y="3"/>
                      <a:pt x="82" y="0"/>
                    </a:cubicBezTo>
                    <a:cubicBezTo>
                      <a:pt x="84" y="1"/>
                      <a:pt x="88" y="0"/>
                      <a:pt x="88" y="2"/>
                    </a:cubicBezTo>
                    <a:cubicBezTo>
                      <a:pt x="90" y="12"/>
                      <a:pt x="75" y="13"/>
                      <a:pt x="92" y="9"/>
                    </a:cubicBezTo>
                    <a:cubicBezTo>
                      <a:pt x="94" y="8"/>
                      <a:pt x="96" y="5"/>
                      <a:pt x="98" y="5"/>
                    </a:cubicBezTo>
                    <a:cubicBezTo>
                      <a:pt x="102" y="4"/>
                      <a:pt x="106" y="7"/>
                      <a:pt x="110" y="8"/>
                    </a:cubicBezTo>
                    <a:cubicBezTo>
                      <a:pt x="112" y="8"/>
                      <a:pt x="116" y="9"/>
                      <a:pt x="116" y="9"/>
                    </a:cubicBezTo>
                    <a:cubicBezTo>
                      <a:pt x="122" y="16"/>
                      <a:pt x="129" y="13"/>
                      <a:pt x="141" y="14"/>
                    </a:cubicBezTo>
                    <a:cubicBezTo>
                      <a:pt x="143" y="21"/>
                      <a:pt x="147" y="22"/>
                      <a:pt x="155" y="24"/>
                    </a:cubicBezTo>
                    <a:cubicBezTo>
                      <a:pt x="159" y="22"/>
                      <a:pt x="163" y="20"/>
                      <a:pt x="167" y="17"/>
                    </a:cubicBezTo>
                    <a:cubicBezTo>
                      <a:pt x="169" y="16"/>
                      <a:pt x="173" y="14"/>
                      <a:pt x="173" y="14"/>
                    </a:cubicBezTo>
                    <a:cubicBezTo>
                      <a:pt x="195" y="26"/>
                      <a:pt x="175" y="20"/>
                      <a:pt x="195" y="14"/>
                    </a:cubicBezTo>
                    <a:cubicBezTo>
                      <a:pt x="207" y="17"/>
                      <a:pt x="201" y="26"/>
                      <a:pt x="211" y="32"/>
                    </a:cubicBezTo>
                    <a:cubicBezTo>
                      <a:pt x="214" y="38"/>
                      <a:pt x="224" y="55"/>
                      <a:pt x="231" y="59"/>
                    </a:cubicBezTo>
                    <a:cubicBezTo>
                      <a:pt x="241" y="70"/>
                      <a:pt x="235" y="67"/>
                      <a:pt x="245" y="70"/>
                    </a:cubicBezTo>
                    <a:cubicBezTo>
                      <a:pt x="249" y="69"/>
                      <a:pt x="253" y="69"/>
                      <a:pt x="257" y="68"/>
                    </a:cubicBezTo>
                    <a:cubicBezTo>
                      <a:pt x="261" y="67"/>
                      <a:pt x="270" y="65"/>
                      <a:pt x="270" y="65"/>
                    </a:cubicBezTo>
                    <a:cubicBezTo>
                      <a:pt x="278" y="66"/>
                      <a:pt x="283" y="67"/>
                      <a:pt x="290" y="71"/>
                    </a:cubicBezTo>
                    <a:cubicBezTo>
                      <a:pt x="304" y="88"/>
                      <a:pt x="282" y="62"/>
                      <a:pt x="300" y="81"/>
                    </a:cubicBezTo>
                    <a:cubicBezTo>
                      <a:pt x="302" y="84"/>
                      <a:pt x="308" y="90"/>
                      <a:pt x="308" y="90"/>
                    </a:cubicBezTo>
                    <a:cubicBezTo>
                      <a:pt x="311" y="98"/>
                      <a:pt x="315" y="103"/>
                      <a:pt x="318" y="111"/>
                    </a:cubicBezTo>
                    <a:cubicBezTo>
                      <a:pt x="319" y="114"/>
                      <a:pt x="321" y="117"/>
                      <a:pt x="322" y="120"/>
                    </a:cubicBezTo>
                    <a:cubicBezTo>
                      <a:pt x="323" y="122"/>
                      <a:pt x="324" y="125"/>
                      <a:pt x="324" y="125"/>
                    </a:cubicBezTo>
                    <a:cubicBezTo>
                      <a:pt x="321" y="132"/>
                      <a:pt x="313" y="134"/>
                      <a:pt x="310" y="142"/>
                    </a:cubicBezTo>
                    <a:cubicBezTo>
                      <a:pt x="313" y="151"/>
                      <a:pt x="317" y="146"/>
                      <a:pt x="322" y="141"/>
                    </a:cubicBezTo>
                    <a:cubicBezTo>
                      <a:pt x="341" y="143"/>
                      <a:pt x="339" y="142"/>
                      <a:pt x="342" y="155"/>
                    </a:cubicBezTo>
                    <a:cubicBezTo>
                      <a:pt x="351" y="150"/>
                      <a:pt x="355" y="152"/>
                      <a:pt x="364" y="157"/>
                    </a:cubicBezTo>
                    <a:cubicBezTo>
                      <a:pt x="369" y="162"/>
                      <a:pt x="372" y="166"/>
                      <a:pt x="380" y="168"/>
                    </a:cubicBezTo>
                    <a:cubicBezTo>
                      <a:pt x="381" y="169"/>
                      <a:pt x="383" y="171"/>
                      <a:pt x="382" y="172"/>
                    </a:cubicBezTo>
                    <a:cubicBezTo>
                      <a:pt x="380" y="176"/>
                      <a:pt x="368" y="172"/>
                      <a:pt x="382" y="176"/>
                    </a:cubicBezTo>
                    <a:cubicBezTo>
                      <a:pt x="386" y="175"/>
                      <a:pt x="390" y="173"/>
                      <a:pt x="394" y="172"/>
                    </a:cubicBezTo>
                    <a:cubicBezTo>
                      <a:pt x="396" y="172"/>
                      <a:pt x="400" y="171"/>
                      <a:pt x="400" y="171"/>
                    </a:cubicBezTo>
                    <a:cubicBezTo>
                      <a:pt x="413" y="177"/>
                      <a:pt x="427" y="179"/>
                      <a:pt x="439" y="185"/>
                    </a:cubicBezTo>
                    <a:cubicBezTo>
                      <a:pt x="441" y="190"/>
                      <a:pt x="445" y="194"/>
                      <a:pt x="447" y="199"/>
                    </a:cubicBezTo>
                    <a:cubicBezTo>
                      <a:pt x="453" y="198"/>
                      <a:pt x="460" y="195"/>
                      <a:pt x="465" y="201"/>
                    </a:cubicBezTo>
                    <a:cubicBezTo>
                      <a:pt x="468" y="205"/>
                      <a:pt x="471" y="215"/>
                      <a:pt x="471" y="215"/>
                    </a:cubicBezTo>
                    <a:cubicBezTo>
                      <a:pt x="468" y="231"/>
                      <a:pt x="469" y="248"/>
                      <a:pt x="451" y="258"/>
                    </a:cubicBezTo>
                    <a:cubicBezTo>
                      <a:pt x="447" y="262"/>
                      <a:pt x="437" y="275"/>
                      <a:pt x="435" y="281"/>
                    </a:cubicBezTo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5" name="Freeform 275"/>
              <p:cNvSpPr>
                <a:spLocks/>
              </p:cNvSpPr>
              <p:nvPr/>
            </p:nvSpPr>
            <p:spPr bwMode="ltGray">
              <a:xfrm>
                <a:off x="3880" y="-7"/>
                <a:ext cx="984" cy="692"/>
              </a:xfrm>
              <a:custGeom>
                <a:avLst/>
                <a:gdLst>
                  <a:gd name="T0" fmla="*/ 406 w 984"/>
                  <a:gd name="T1" fmla="*/ 2 h 844"/>
                  <a:gd name="T2" fmla="*/ 502 w 984"/>
                  <a:gd name="T3" fmla="*/ 2 h 844"/>
                  <a:gd name="T4" fmla="*/ 550 w 984"/>
                  <a:gd name="T5" fmla="*/ 2 h 844"/>
                  <a:gd name="T6" fmla="*/ 578 w 984"/>
                  <a:gd name="T7" fmla="*/ 9 h 844"/>
                  <a:gd name="T8" fmla="*/ 586 w 984"/>
                  <a:gd name="T9" fmla="*/ 7 h 844"/>
                  <a:gd name="T10" fmla="*/ 606 w 984"/>
                  <a:gd name="T11" fmla="*/ 5 h 844"/>
                  <a:gd name="T12" fmla="*/ 642 w 984"/>
                  <a:gd name="T13" fmla="*/ 9 h 844"/>
                  <a:gd name="T14" fmla="*/ 682 w 984"/>
                  <a:gd name="T15" fmla="*/ 7 h 844"/>
                  <a:gd name="T16" fmla="*/ 706 w 984"/>
                  <a:gd name="T17" fmla="*/ 6 h 844"/>
                  <a:gd name="T18" fmla="*/ 762 w 984"/>
                  <a:gd name="T19" fmla="*/ 2 h 844"/>
                  <a:gd name="T20" fmla="*/ 798 w 984"/>
                  <a:gd name="T21" fmla="*/ 5 h 844"/>
                  <a:gd name="T22" fmla="*/ 798 w 984"/>
                  <a:gd name="T23" fmla="*/ 9 h 844"/>
                  <a:gd name="T24" fmla="*/ 790 w 984"/>
                  <a:gd name="T25" fmla="*/ 11 h 844"/>
                  <a:gd name="T26" fmla="*/ 766 w 984"/>
                  <a:gd name="T27" fmla="*/ 12 h 844"/>
                  <a:gd name="T28" fmla="*/ 762 w 984"/>
                  <a:gd name="T29" fmla="*/ 14 h 844"/>
                  <a:gd name="T30" fmla="*/ 802 w 984"/>
                  <a:gd name="T31" fmla="*/ 17 h 844"/>
                  <a:gd name="T32" fmla="*/ 786 w 984"/>
                  <a:gd name="T33" fmla="*/ 25 h 844"/>
                  <a:gd name="T34" fmla="*/ 830 w 984"/>
                  <a:gd name="T35" fmla="*/ 32 h 844"/>
                  <a:gd name="T36" fmla="*/ 854 w 984"/>
                  <a:gd name="T37" fmla="*/ 34 h 844"/>
                  <a:gd name="T38" fmla="*/ 830 w 984"/>
                  <a:gd name="T39" fmla="*/ 34 h 844"/>
                  <a:gd name="T40" fmla="*/ 746 w 984"/>
                  <a:gd name="T41" fmla="*/ 29 h 844"/>
                  <a:gd name="T42" fmla="*/ 678 w 984"/>
                  <a:gd name="T43" fmla="*/ 30 h 844"/>
                  <a:gd name="T44" fmla="*/ 590 w 984"/>
                  <a:gd name="T45" fmla="*/ 34 h 844"/>
                  <a:gd name="T46" fmla="*/ 642 w 984"/>
                  <a:gd name="T47" fmla="*/ 44 h 844"/>
                  <a:gd name="T48" fmla="*/ 710 w 984"/>
                  <a:gd name="T49" fmla="*/ 47 h 844"/>
                  <a:gd name="T50" fmla="*/ 738 w 984"/>
                  <a:gd name="T51" fmla="*/ 41 h 844"/>
                  <a:gd name="T52" fmla="*/ 774 w 984"/>
                  <a:gd name="T53" fmla="*/ 43 h 844"/>
                  <a:gd name="T54" fmla="*/ 766 w 984"/>
                  <a:gd name="T55" fmla="*/ 48 h 844"/>
                  <a:gd name="T56" fmla="*/ 802 w 984"/>
                  <a:gd name="T57" fmla="*/ 50 h 844"/>
                  <a:gd name="T58" fmla="*/ 838 w 984"/>
                  <a:gd name="T59" fmla="*/ 50 h 844"/>
                  <a:gd name="T60" fmla="*/ 922 w 984"/>
                  <a:gd name="T61" fmla="*/ 61 h 844"/>
                  <a:gd name="T62" fmla="*/ 942 w 984"/>
                  <a:gd name="T63" fmla="*/ 62 h 844"/>
                  <a:gd name="T64" fmla="*/ 874 w 984"/>
                  <a:gd name="T65" fmla="*/ 61 h 844"/>
                  <a:gd name="T66" fmla="*/ 830 w 984"/>
                  <a:gd name="T67" fmla="*/ 57 h 844"/>
                  <a:gd name="T68" fmla="*/ 778 w 984"/>
                  <a:gd name="T69" fmla="*/ 54 h 844"/>
                  <a:gd name="T70" fmla="*/ 702 w 984"/>
                  <a:gd name="T71" fmla="*/ 50 h 844"/>
                  <a:gd name="T72" fmla="*/ 614 w 984"/>
                  <a:gd name="T73" fmla="*/ 49 h 844"/>
                  <a:gd name="T74" fmla="*/ 506 w 984"/>
                  <a:gd name="T75" fmla="*/ 44 h 844"/>
                  <a:gd name="T76" fmla="*/ 462 w 984"/>
                  <a:gd name="T77" fmla="*/ 39 h 844"/>
                  <a:gd name="T78" fmla="*/ 430 w 984"/>
                  <a:gd name="T79" fmla="*/ 35 h 844"/>
                  <a:gd name="T80" fmla="*/ 382 w 984"/>
                  <a:gd name="T81" fmla="*/ 32 h 844"/>
                  <a:gd name="T82" fmla="*/ 342 w 984"/>
                  <a:gd name="T83" fmla="*/ 28 h 844"/>
                  <a:gd name="T84" fmla="*/ 354 w 984"/>
                  <a:gd name="T85" fmla="*/ 32 h 844"/>
                  <a:gd name="T86" fmla="*/ 418 w 984"/>
                  <a:gd name="T87" fmla="*/ 38 h 844"/>
                  <a:gd name="T88" fmla="*/ 422 w 984"/>
                  <a:gd name="T89" fmla="*/ 39 h 844"/>
                  <a:gd name="T90" fmla="*/ 394 w 984"/>
                  <a:gd name="T91" fmla="*/ 39 h 844"/>
                  <a:gd name="T92" fmla="*/ 354 w 984"/>
                  <a:gd name="T93" fmla="*/ 35 h 844"/>
                  <a:gd name="T94" fmla="*/ 314 w 984"/>
                  <a:gd name="T95" fmla="*/ 30 h 844"/>
                  <a:gd name="T96" fmla="*/ 266 w 984"/>
                  <a:gd name="T97" fmla="*/ 26 h 844"/>
                  <a:gd name="T98" fmla="*/ 210 w 984"/>
                  <a:gd name="T99" fmla="*/ 24 h 844"/>
                  <a:gd name="T100" fmla="*/ 154 w 984"/>
                  <a:gd name="T101" fmla="*/ 17 h 844"/>
                  <a:gd name="T102" fmla="*/ 66 w 984"/>
                  <a:gd name="T103" fmla="*/ 5 h 844"/>
                  <a:gd name="T104" fmla="*/ 34 w 984"/>
                  <a:gd name="T105" fmla="*/ 2 h 844"/>
                  <a:gd name="T106" fmla="*/ 46 w 984"/>
                  <a:gd name="T107" fmla="*/ 2 h 844"/>
                  <a:gd name="T108" fmla="*/ 102 w 984"/>
                  <a:gd name="T109" fmla="*/ 5 h 84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84"/>
                  <a:gd name="T166" fmla="*/ 0 h 844"/>
                  <a:gd name="T167" fmla="*/ 984 w 984"/>
                  <a:gd name="T168" fmla="*/ 844 h 84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84" h="844">
                    <a:moveTo>
                      <a:pt x="82" y="38"/>
                    </a:moveTo>
                    <a:lnTo>
                      <a:pt x="406" y="6"/>
                    </a:lnTo>
                    <a:cubicBezTo>
                      <a:pt x="497" y="22"/>
                      <a:pt x="465" y="0"/>
                      <a:pt x="474" y="54"/>
                    </a:cubicBezTo>
                    <a:cubicBezTo>
                      <a:pt x="492" y="48"/>
                      <a:pt x="484" y="40"/>
                      <a:pt x="502" y="34"/>
                    </a:cubicBezTo>
                    <a:cubicBezTo>
                      <a:pt x="510" y="37"/>
                      <a:pt x="517" y="46"/>
                      <a:pt x="526" y="46"/>
                    </a:cubicBezTo>
                    <a:cubicBezTo>
                      <a:pt x="534" y="46"/>
                      <a:pt x="550" y="38"/>
                      <a:pt x="550" y="38"/>
                    </a:cubicBezTo>
                    <a:cubicBezTo>
                      <a:pt x="556" y="55"/>
                      <a:pt x="552" y="60"/>
                      <a:pt x="542" y="74"/>
                    </a:cubicBezTo>
                    <a:cubicBezTo>
                      <a:pt x="555" y="114"/>
                      <a:pt x="550" y="102"/>
                      <a:pt x="578" y="130"/>
                    </a:cubicBezTo>
                    <a:cubicBezTo>
                      <a:pt x="584" y="148"/>
                      <a:pt x="590" y="148"/>
                      <a:pt x="606" y="138"/>
                    </a:cubicBezTo>
                    <a:cubicBezTo>
                      <a:pt x="600" y="119"/>
                      <a:pt x="594" y="107"/>
                      <a:pt x="586" y="90"/>
                    </a:cubicBezTo>
                    <a:cubicBezTo>
                      <a:pt x="583" y="82"/>
                      <a:pt x="578" y="66"/>
                      <a:pt x="578" y="66"/>
                    </a:cubicBezTo>
                    <a:cubicBezTo>
                      <a:pt x="585" y="44"/>
                      <a:pt x="597" y="56"/>
                      <a:pt x="606" y="70"/>
                    </a:cubicBezTo>
                    <a:cubicBezTo>
                      <a:pt x="609" y="86"/>
                      <a:pt x="608" y="117"/>
                      <a:pt x="626" y="90"/>
                    </a:cubicBezTo>
                    <a:cubicBezTo>
                      <a:pt x="648" y="97"/>
                      <a:pt x="646" y="104"/>
                      <a:pt x="642" y="126"/>
                    </a:cubicBezTo>
                    <a:cubicBezTo>
                      <a:pt x="650" y="150"/>
                      <a:pt x="665" y="141"/>
                      <a:pt x="682" y="130"/>
                    </a:cubicBezTo>
                    <a:cubicBezTo>
                      <a:pt x="689" y="108"/>
                      <a:pt x="673" y="124"/>
                      <a:pt x="682" y="98"/>
                    </a:cubicBezTo>
                    <a:cubicBezTo>
                      <a:pt x="683" y="94"/>
                      <a:pt x="690" y="96"/>
                      <a:pt x="694" y="94"/>
                    </a:cubicBezTo>
                    <a:cubicBezTo>
                      <a:pt x="698" y="92"/>
                      <a:pt x="702" y="89"/>
                      <a:pt x="706" y="86"/>
                    </a:cubicBezTo>
                    <a:cubicBezTo>
                      <a:pt x="717" y="54"/>
                      <a:pt x="688" y="54"/>
                      <a:pt x="742" y="46"/>
                    </a:cubicBezTo>
                    <a:cubicBezTo>
                      <a:pt x="748" y="27"/>
                      <a:pt x="741" y="9"/>
                      <a:pt x="762" y="2"/>
                    </a:cubicBezTo>
                    <a:cubicBezTo>
                      <a:pt x="788" y="11"/>
                      <a:pt x="777" y="38"/>
                      <a:pt x="802" y="46"/>
                    </a:cubicBezTo>
                    <a:cubicBezTo>
                      <a:pt x="831" y="36"/>
                      <a:pt x="805" y="63"/>
                      <a:pt x="798" y="70"/>
                    </a:cubicBezTo>
                    <a:cubicBezTo>
                      <a:pt x="789" y="96"/>
                      <a:pt x="787" y="96"/>
                      <a:pt x="802" y="118"/>
                    </a:cubicBezTo>
                    <a:cubicBezTo>
                      <a:pt x="801" y="122"/>
                      <a:pt x="801" y="127"/>
                      <a:pt x="798" y="130"/>
                    </a:cubicBezTo>
                    <a:cubicBezTo>
                      <a:pt x="794" y="133"/>
                      <a:pt x="784" y="129"/>
                      <a:pt x="782" y="134"/>
                    </a:cubicBezTo>
                    <a:cubicBezTo>
                      <a:pt x="780" y="142"/>
                      <a:pt x="790" y="158"/>
                      <a:pt x="790" y="158"/>
                    </a:cubicBezTo>
                    <a:cubicBezTo>
                      <a:pt x="786" y="161"/>
                      <a:pt x="783" y="165"/>
                      <a:pt x="778" y="166"/>
                    </a:cubicBezTo>
                    <a:cubicBezTo>
                      <a:pt x="774" y="167"/>
                      <a:pt x="769" y="159"/>
                      <a:pt x="766" y="162"/>
                    </a:cubicBezTo>
                    <a:cubicBezTo>
                      <a:pt x="758" y="170"/>
                      <a:pt x="794" y="182"/>
                      <a:pt x="794" y="182"/>
                    </a:cubicBezTo>
                    <a:cubicBezTo>
                      <a:pt x="804" y="211"/>
                      <a:pt x="775" y="190"/>
                      <a:pt x="762" y="186"/>
                    </a:cubicBezTo>
                    <a:cubicBezTo>
                      <a:pt x="767" y="194"/>
                      <a:pt x="773" y="202"/>
                      <a:pt x="778" y="210"/>
                    </a:cubicBezTo>
                    <a:cubicBezTo>
                      <a:pt x="783" y="218"/>
                      <a:pt x="802" y="226"/>
                      <a:pt x="802" y="226"/>
                    </a:cubicBezTo>
                    <a:cubicBezTo>
                      <a:pt x="813" y="242"/>
                      <a:pt x="804" y="245"/>
                      <a:pt x="810" y="262"/>
                    </a:cubicBezTo>
                    <a:cubicBezTo>
                      <a:pt x="803" y="282"/>
                      <a:pt x="793" y="301"/>
                      <a:pt x="786" y="322"/>
                    </a:cubicBezTo>
                    <a:cubicBezTo>
                      <a:pt x="783" y="330"/>
                      <a:pt x="778" y="346"/>
                      <a:pt x="778" y="346"/>
                    </a:cubicBezTo>
                    <a:cubicBezTo>
                      <a:pt x="785" y="366"/>
                      <a:pt x="817" y="394"/>
                      <a:pt x="830" y="414"/>
                    </a:cubicBezTo>
                    <a:cubicBezTo>
                      <a:pt x="835" y="422"/>
                      <a:pt x="841" y="430"/>
                      <a:pt x="846" y="438"/>
                    </a:cubicBezTo>
                    <a:cubicBezTo>
                      <a:pt x="849" y="442"/>
                      <a:pt x="854" y="450"/>
                      <a:pt x="854" y="450"/>
                    </a:cubicBezTo>
                    <a:cubicBezTo>
                      <a:pt x="853" y="457"/>
                      <a:pt x="855" y="466"/>
                      <a:pt x="850" y="470"/>
                    </a:cubicBezTo>
                    <a:cubicBezTo>
                      <a:pt x="844" y="475"/>
                      <a:pt x="831" y="451"/>
                      <a:pt x="830" y="450"/>
                    </a:cubicBezTo>
                    <a:cubicBezTo>
                      <a:pt x="811" y="431"/>
                      <a:pt x="789" y="421"/>
                      <a:pt x="774" y="398"/>
                    </a:cubicBezTo>
                    <a:cubicBezTo>
                      <a:pt x="769" y="379"/>
                      <a:pt x="766" y="371"/>
                      <a:pt x="746" y="378"/>
                    </a:cubicBezTo>
                    <a:cubicBezTo>
                      <a:pt x="717" y="368"/>
                      <a:pt x="730" y="368"/>
                      <a:pt x="706" y="374"/>
                    </a:cubicBezTo>
                    <a:cubicBezTo>
                      <a:pt x="688" y="402"/>
                      <a:pt x="699" y="395"/>
                      <a:pt x="678" y="402"/>
                    </a:cubicBezTo>
                    <a:cubicBezTo>
                      <a:pt x="654" y="386"/>
                      <a:pt x="650" y="390"/>
                      <a:pt x="618" y="394"/>
                    </a:cubicBezTo>
                    <a:cubicBezTo>
                      <a:pt x="607" y="411"/>
                      <a:pt x="601" y="426"/>
                      <a:pt x="590" y="442"/>
                    </a:cubicBezTo>
                    <a:cubicBezTo>
                      <a:pt x="600" y="471"/>
                      <a:pt x="593" y="459"/>
                      <a:pt x="606" y="478"/>
                    </a:cubicBezTo>
                    <a:cubicBezTo>
                      <a:pt x="593" y="518"/>
                      <a:pt x="622" y="548"/>
                      <a:pt x="642" y="578"/>
                    </a:cubicBezTo>
                    <a:cubicBezTo>
                      <a:pt x="651" y="591"/>
                      <a:pt x="651" y="601"/>
                      <a:pt x="666" y="606"/>
                    </a:cubicBezTo>
                    <a:cubicBezTo>
                      <a:pt x="680" y="627"/>
                      <a:pt x="691" y="623"/>
                      <a:pt x="710" y="610"/>
                    </a:cubicBezTo>
                    <a:cubicBezTo>
                      <a:pt x="729" y="616"/>
                      <a:pt x="729" y="606"/>
                      <a:pt x="734" y="590"/>
                    </a:cubicBezTo>
                    <a:cubicBezTo>
                      <a:pt x="735" y="577"/>
                      <a:pt x="731" y="562"/>
                      <a:pt x="738" y="550"/>
                    </a:cubicBezTo>
                    <a:cubicBezTo>
                      <a:pt x="742" y="543"/>
                      <a:pt x="762" y="542"/>
                      <a:pt x="762" y="542"/>
                    </a:cubicBezTo>
                    <a:cubicBezTo>
                      <a:pt x="783" y="547"/>
                      <a:pt x="786" y="552"/>
                      <a:pt x="774" y="570"/>
                    </a:cubicBezTo>
                    <a:cubicBezTo>
                      <a:pt x="779" y="590"/>
                      <a:pt x="790" y="605"/>
                      <a:pt x="770" y="618"/>
                    </a:cubicBezTo>
                    <a:cubicBezTo>
                      <a:pt x="769" y="622"/>
                      <a:pt x="764" y="626"/>
                      <a:pt x="766" y="630"/>
                    </a:cubicBezTo>
                    <a:cubicBezTo>
                      <a:pt x="768" y="634"/>
                      <a:pt x="775" y="634"/>
                      <a:pt x="778" y="638"/>
                    </a:cubicBezTo>
                    <a:cubicBezTo>
                      <a:pt x="788" y="651"/>
                      <a:pt x="786" y="660"/>
                      <a:pt x="802" y="670"/>
                    </a:cubicBezTo>
                    <a:cubicBezTo>
                      <a:pt x="810" y="667"/>
                      <a:pt x="818" y="665"/>
                      <a:pt x="826" y="662"/>
                    </a:cubicBezTo>
                    <a:cubicBezTo>
                      <a:pt x="830" y="661"/>
                      <a:pt x="838" y="658"/>
                      <a:pt x="838" y="658"/>
                    </a:cubicBezTo>
                    <a:cubicBezTo>
                      <a:pt x="857" y="664"/>
                      <a:pt x="864" y="680"/>
                      <a:pt x="870" y="698"/>
                    </a:cubicBezTo>
                    <a:cubicBezTo>
                      <a:pt x="859" y="731"/>
                      <a:pt x="887" y="794"/>
                      <a:pt x="922" y="806"/>
                    </a:cubicBezTo>
                    <a:cubicBezTo>
                      <a:pt x="938" y="801"/>
                      <a:pt x="941" y="792"/>
                      <a:pt x="958" y="798"/>
                    </a:cubicBezTo>
                    <a:cubicBezTo>
                      <a:pt x="984" y="837"/>
                      <a:pt x="928" y="784"/>
                      <a:pt x="942" y="826"/>
                    </a:cubicBezTo>
                    <a:cubicBezTo>
                      <a:pt x="936" y="844"/>
                      <a:pt x="930" y="844"/>
                      <a:pt x="914" y="834"/>
                    </a:cubicBezTo>
                    <a:cubicBezTo>
                      <a:pt x="903" y="817"/>
                      <a:pt x="890" y="821"/>
                      <a:pt x="874" y="810"/>
                    </a:cubicBezTo>
                    <a:cubicBezTo>
                      <a:pt x="851" y="776"/>
                      <a:pt x="882" y="816"/>
                      <a:pt x="854" y="794"/>
                    </a:cubicBezTo>
                    <a:cubicBezTo>
                      <a:pt x="843" y="785"/>
                      <a:pt x="840" y="768"/>
                      <a:pt x="830" y="758"/>
                    </a:cubicBezTo>
                    <a:cubicBezTo>
                      <a:pt x="824" y="739"/>
                      <a:pt x="817" y="724"/>
                      <a:pt x="798" y="718"/>
                    </a:cubicBezTo>
                    <a:cubicBezTo>
                      <a:pt x="791" y="696"/>
                      <a:pt x="800" y="712"/>
                      <a:pt x="778" y="710"/>
                    </a:cubicBezTo>
                    <a:cubicBezTo>
                      <a:pt x="767" y="709"/>
                      <a:pt x="746" y="702"/>
                      <a:pt x="746" y="702"/>
                    </a:cubicBezTo>
                    <a:cubicBezTo>
                      <a:pt x="729" y="691"/>
                      <a:pt x="720" y="674"/>
                      <a:pt x="702" y="662"/>
                    </a:cubicBezTo>
                    <a:cubicBezTo>
                      <a:pt x="694" y="665"/>
                      <a:pt x="687" y="673"/>
                      <a:pt x="678" y="674"/>
                    </a:cubicBezTo>
                    <a:cubicBezTo>
                      <a:pt x="657" y="677"/>
                      <a:pt x="630" y="657"/>
                      <a:pt x="614" y="646"/>
                    </a:cubicBezTo>
                    <a:cubicBezTo>
                      <a:pt x="600" y="637"/>
                      <a:pt x="580" y="639"/>
                      <a:pt x="566" y="630"/>
                    </a:cubicBezTo>
                    <a:cubicBezTo>
                      <a:pt x="546" y="617"/>
                      <a:pt x="525" y="607"/>
                      <a:pt x="506" y="594"/>
                    </a:cubicBezTo>
                    <a:cubicBezTo>
                      <a:pt x="513" y="572"/>
                      <a:pt x="509" y="551"/>
                      <a:pt x="490" y="538"/>
                    </a:cubicBezTo>
                    <a:cubicBezTo>
                      <a:pt x="485" y="522"/>
                      <a:pt x="476" y="515"/>
                      <a:pt x="462" y="506"/>
                    </a:cubicBezTo>
                    <a:cubicBezTo>
                      <a:pt x="441" y="474"/>
                      <a:pt x="469" y="513"/>
                      <a:pt x="442" y="486"/>
                    </a:cubicBezTo>
                    <a:cubicBezTo>
                      <a:pt x="436" y="480"/>
                      <a:pt x="436" y="468"/>
                      <a:pt x="430" y="462"/>
                    </a:cubicBezTo>
                    <a:cubicBezTo>
                      <a:pt x="427" y="459"/>
                      <a:pt x="422" y="459"/>
                      <a:pt x="418" y="458"/>
                    </a:cubicBezTo>
                    <a:cubicBezTo>
                      <a:pt x="407" y="447"/>
                      <a:pt x="382" y="430"/>
                      <a:pt x="382" y="430"/>
                    </a:cubicBezTo>
                    <a:cubicBezTo>
                      <a:pt x="371" y="413"/>
                      <a:pt x="358" y="399"/>
                      <a:pt x="346" y="382"/>
                    </a:cubicBezTo>
                    <a:cubicBezTo>
                      <a:pt x="344" y="378"/>
                      <a:pt x="345" y="373"/>
                      <a:pt x="342" y="370"/>
                    </a:cubicBezTo>
                    <a:cubicBezTo>
                      <a:pt x="339" y="367"/>
                      <a:pt x="334" y="367"/>
                      <a:pt x="330" y="366"/>
                    </a:cubicBezTo>
                    <a:cubicBezTo>
                      <a:pt x="322" y="390"/>
                      <a:pt x="342" y="398"/>
                      <a:pt x="354" y="414"/>
                    </a:cubicBezTo>
                    <a:cubicBezTo>
                      <a:pt x="368" y="432"/>
                      <a:pt x="372" y="446"/>
                      <a:pt x="390" y="458"/>
                    </a:cubicBezTo>
                    <a:cubicBezTo>
                      <a:pt x="409" y="487"/>
                      <a:pt x="399" y="475"/>
                      <a:pt x="418" y="494"/>
                    </a:cubicBezTo>
                    <a:cubicBezTo>
                      <a:pt x="423" y="510"/>
                      <a:pt x="428" y="517"/>
                      <a:pt x="442" y="526"/>
                    </a:cubicBezTo>
                    <a:cubicBezTo>
                      <a:pt x="450" y="550"/>
                      <a:pt x="432" y="533"/>
                      <a:pt x="422" y="526"/>
                    </a:cubicBezTo>
                    <a:cubicBezTo>
                      <a:pt x="399" y="492"/>
                      <a:pt x="430" y="532"/>
                      <a:pt x="402" y="510"/>
                    </a:cubicBezTo>
                    <a:cubicBezTo>
                      <a:pt x="398" y="507"/>
                      <a:pt x="397" y="501"/>
                      <a:pt x="394" y="498"/>
                    </a:cubicBezTo>
                    <a:cubicBezTo>
                      <a:pt x="391" y="495"/>
                      <a:pt x="386" y="493"/>
                      <a:pt x="382" y="490"/>
                    </a:cubicBezTo>
                    <a:cubicBezTo>
                      <a:pt x="377" y="474"/>
                      <a:pt x="370" y="471"/>
                      <a:pt x="354" y="466"/>
                    </a:cubicBezTo>
                    <a:cubicBezTo>
                      <a:pt x="344" y="452"/>
                      <a:pt x="340" y="447"/>
                      <a:pt x="346" y="430"/>
                    </a:cubicBezTo>
                    <a:cubicBezTo>
                      <a:pt x="338" y="418"/>
                      <a:pt x="314" y="402"/>
                      <a:pt x="314" y="402"/>
                    </a:cubicBezTo>
                    <a:cubicBezTo>
                      <a:pt x="306" y="390"/>
                      <a:pt x="298" y="378"/>
                      <a:pt x="290" y="366"/>
                    </a:cubicBezTo>
                    <a:cubicBezTo>
                      <a:pt x="284" y="357"/>
                      <a:pt x="273" y="354"/>
                      <a:pt x="266" y="346"/>
                    </a:cubicBezTo>
                    <a:cubicBezTo>
                      <a:pt x="263" y="342"/>
                      <a:pt x="262" y="337"/>
                      <a:pt x="258" y="334"/>
                    </a:cubicBezTo>
                    <a:cubicBezTo>
                      <a:pt x="243" y="324"/>
                      <a:pt x="225" y="324"/>
                      <a:pt x="210" y="314"/>
                    </a:cubicBezTo>
                    <a:cubicBezTo>
                      <a:pt x="201" y="300"/>
                      <a:pt x="194" y="291"/>
                      <a:pt x="178" y="286"/>
                    </a:cubicBezTo>
                    <a:cubicBezTo>
                      <a:pt x="160" y="260"/>
                      <a:pt x="192" y="247"/>
                      <a:pt x="154" y="238"/>
                    </a:cubicBezTo>
                    <a:cubicBezTo>
                      <a:pt x="111" y="209"/>
                      <a:pt x="106" y="149"/>
                      <a:pt x="90" y="102"/>
                    </a:cubicBezTo>
                    <a:cubicBezTo>
                      <a:pt x="86" y="90"/>
                      <a:pt x="76" y="73"/>
                      <a:pt x="66" y="66"/>
                    </a:cubicBezTo>
                    <a:cubicBezTo>
                      <a:pt x="58" y="60"/>
                      <a:pt x="42" y="50"/>
                      <a:pt x="42" y="50"/>
                    </a:cubicBezTo>
                    <a:cubicBezTo>
                      <a:pt x="39" y="46"/>
                      <a:pt x="38" y="41"/>
                      <a:pt x="34" y="38"/>
                    </a:cubicBezTo>
                    <a:cubicBezTo>
                      <a:pt x="27" y="34"/>
                      <a:pt x="10" y="30"/>
                      <a:pt x="10" y="30"/>
                    </a:cubicBezTo>
                    <a:cubicBezTo>
                      <a:pt x="0" y="1"/>
                      <a:pt x="31" y="17"/>
                      <a:pt x="46" y="22"/>
                    </a:cubicBezTo>
                    <a:cubicBezTo>
                      <a:pt x="65" y="51"/>
                      <a:pt x="61" y="41"/>
                      <a:pt x="86" y="58"/>
                    </a:cubicBezTo>
                    <a:cubicBezTo>
                      <a:pt x="94" y="70"/>
                      <a:pt x="94" y="93"/>
                      <a:pt x="102" y="70"/>
                    </a:cubicBezTo>
                    <a:cubicBezTo>
                      <a:pt x="95" y="49"/>
                      <a:pt x="82" y="62"/>
                      <a:pt x="82" y="38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6" name="Freeform 276"/>
              <p:cNvSpPr>
                <a:spLocks/>
              </p:cNvSpPr>
              <p:nvPr/>
            </p:nvSpPr>
            <p:spPr bwMode="ltGray">
              <a:xfrm>
                <a:off x="3577" y="490"/>
                <a:ext cx="36" cy="39"/>
              </a:xfrm>
              <a:custGeom>
                <a:avLst/>
                <a:gdLst>
                  <a:gd name="T0" fmla="*/ 6 w 36"/>
                  <a:gd name="T1" fmla="*/ 2 h 48"/>
                  <a:gd name="T2" fmla="*/ 10 w 36"/>
                  <a:gd name="T3" fmla="*/ 3 h 48"/>
                  <a:gd name="T4" fmla="*/ 6 w 36"/>
                  <a:gd name="T5" fmla="*/ 2 h 48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48"/>
                  <a:gd name="T11" fmla="*/ 36 w 36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48">
                    <a:moveTo>
                      <a:pt x="6" y="28"/>
                    </a:moveTo>
                    <a:cubicBezTo>
                      <a:pt x="25" y="0"/>
                      <a:pt x="36" y="31"/>
                      <a:pt x="10" y="48"/>
                    </a:cubicBezTo>
                    <a:cubicBezTo>
                      <a:pt x="0" y="34"/>
                      <a:pt x="0" y="40"/>
                      <a:pt x="6" y="28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7" name="Freeform 277"/>
              <p:cNvSpPr>
                <a:spLocks/>
              </p:cNvSpPr>
              <p:nvPr/>
            </p:nvSpPr>
            <p:spPr bwMode="ltGray">
              <a:xfrm>
                <a:off x="3549" y="475"/>
                <a:ext cx="38" cy="29"/>
              </a:xfrm>
              <a:custGeom>
                <a:avLst/>
                <a:gdLst>
                  <a:gd name="T0" fmla="*/ 0 w 36"/>
                  <a:gd name="T1" fmla="*/ 2 h 37"/>
                  <a:gd name="T2" fmla="*/ 25 w 36"/>
                  <a:gd name="T3" fmla="*/ 1 h 37"/>
                  <a:gd name="T4" fmla="*/ 72 w 36"/>
                  <a:gd name="T5" fmla="*/ 2 h 37"/>
                  <a:gd name="T6" fmla="*/ 8 w 36"/>
                  <a:gd name="T7" fmla="*/ 2 h 37"/>
                  <a:gd name="T8" fmla="*/ 0 w 36"/>
                  <a:gd name="T9" fmla="*/ 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37"/>
                  <a:gd name="T17" fmla="*/ 36 w 3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37">
                    <a:moveTo>
                      <a:pt x="0" y="5"/>
                    </a:moveTo>
                    <a:cubicBezTo>
                      <a:pt x="4" y="4"/>
                      <a:pt x="8" y="0"/>
                      <a:pt x="12" y="1"/>
                    </a:cubicBezTo>
                    <a:cubicBezTo>
                      <a:pt x="21" y="4"/>
                      <a:pt x="36" y="17"/>
                      <a:pt x="36" y="17"/>
                    </a:cubicBezTo>
                    <a:cubicBezTo>
                      <a:pt x="29" y="37"/>
                      <a:pt x="22" y="26"/>
                      <a:pt x="8" y="17"/>
                    </a:cubicBezTo>
                    <a:cubicBezTo>
                      <a:pt x="5" y="13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8" name="Freeform 278"/>
              <p:cNvSpPr>
                <a:spLocks/>
              </p:cNvSpPr>
              <p:nvPr/>
            </p:nvSpPr>
            <p:spPr bwMode="ltGray">
              <a:xfrm>
                <a:off x="4686" y="394"/>
                <a:ext cx="171" cy="81"/>
              </a:xfrm>
              <a:custGeom>
                <a:avLst/>
                <a:gdLst>
                  <a:gd name="T0" fmla="*/ 0 w 170"/>
                  <a:gd name="T1" fmla="*/ 6 h 96"/>
                  <a:gd name="T2" fmla="*/ 28 w 170"/>
                  <a:gd name="T3" fmla="*/ 3 h 96"/>
                  <a:gd name="T4" fmla="*/ 56 w 170"/>
                  <a:gd name="T5" fmla="*/ 3 h 96"/>
                  <a:gd name="T6" fmla="*/ 80 w 170"/>
                  <a:gd name="T7" fmla="*/ 3 h 96"/>
                  <a:gd name="T8" fmla="*/ 64 w 170"/>
                  <a:gd name="T9" fmla="*/ 3 h 96"/>
                  <a:gd name="T10" fmla="*/ 137 w 170"/>
                  <a:gd name="T11" fmla="*/ 6 h 96"/>
                  <a:gd name="T12" fmla="*/ 173 w 170"/>
                  <a:gd name="T13" fmla="*/ 7 h 96"/>
                  <a:gd name="T14" fmla="*/ 129 w 170"/>
                  <a:gd name="T15" fmla="*/ 8 h 96"/>
                  <a:gd name="T16" fmla="*/ 101 w 170"/>
                  <a:gd name="T17" fmla="*/ 7 h 96"/>
                  <a:gd name="T18" fmla="*/ 76 w 170"/>
                  <a:gd name="T19" fmla="*/ 6 h 96"/>
                  <a:gd name="T20" fmla="*/ 24 w 170"/>
                  <a:gd name="T21" fmla="*/ 5 h 96"/>
                  <a:gd name="T22" fmla="*/ 0 w 170"/>
                  <a:gd name="T23" fmla="*/ 6 h 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0"/>
                  <a:gd name="T37" fmla="*/ 0 h 96"/>
                  <a:gd name="T38" fmla="*/ 170 w 170"/>
                  <a:gd name="T39" fmla="*/ 96 h 9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0" h="96">
                    <a:moveTo>
                      <a:pt x="0" y="49"/>
                    </a:moveTo>
                    <a:cubicBezTo>
                      <a:pt x="5" y="33"/>
                      <a:pt x="12" y="30"/>
                      <a:pt x="28" y="25"/>
                    </a:cubicBezTo>
                    <a:cubicBezTo>
                      <a:pt x="20" y="0"/>
                      <a:pt x="42" y="16"/>
                      <a:pt x="56" y="21"/>
                    </a:cubicBezTo>
                    <a:cubicBezTo>
                      <a:pt x="56" y="21"/>
                      <a:pt x="77" y="6"/>
                      <a:pt x="80" y="9"/>
                    </a:cubicBezTo>
                    <a:cubicBezTo>
                      <a:pt x="85" y="14"/>
                      <a:pt x="71" y="23"/>
                      <a:pt x="64" y="25"/>
                    </a:cubicBezTo>
                    <a:cubicBezTo>
                      <a:pt x="82" y="37"/>
                      <a:pt x="103" y="42"/>
                      <a:pt x="124" y="49"/>
                    </a:cubicBezTo>
                    <a:cubicBezTo>
                      <a:pt x="136" y="53"/>
                      <a:pt x="160" y="65"/>
                      <a:pt x="160" y="65"/>
                    </a:cubicBezTo>
                    <a:cubicBezTo>
                      <a:pt x="170" y="96"/>
                      <a:pt x="134" y="83"/>
                      <a:pt x="116" y="77"/>
                    </a:cubicBezTo>
                    <a:cubicBezTo>
                      <a:pt x="109" y="57"/>
                      <a:pt x="116" y="66"/>
                      <a:pt x="88" y="57"/>
                    </a:cubicBezTo>
                    <a:cubicBezTo>
                      <a:pt x="84" y="56"/>
                      <a:pt x="76" y="53"/>
                      <a:pt x="76" y="53"/>
                    </a:cubicBezTo>
                    <a:cubicBezTo>
                      <a:pt x="57" y="34"/>
                      <a:pt x="53" y="37"/>
                      <a:pt x="24" y="41"/>
                    </a:cubicBezTo>
                    <a:cubicBezTo>
                      <a:pt x="9" y="51"/>
                      <a:pt x="17" y="49"/>
                      <a:pt x="0" y="49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9" name="Freeform 279"/>
              <p:cNvSpPr>
                <a:spLocks/>
              </p:cNvSpPr>
              <p:nvPr/>
            </p:nvSpPr>
            <p:spPr bwMode="ltGray">
              <a:xfrm>
                <a:off x="4867" y="460"/>
                <a:ext cx="138" cy="37"/>
              </a:xfrm>
              <a:custGeom>
                <a:avLst/>
                <a:gdLst>
                  <a:gd name="T0" fmla="*/ 0 w 138"/>
                  <a:gd name="T1" fmla="*/ 0 h 44"/>
                  <a:gd name="T2" fmla="*/ 52 w 138"/>
                  <a:gd name="T3" fmla="*/ 3 h 44"/>
                  <a:gd name="T4" fmla="*/ 88 w 138"/>
                  <a:gd name="T5" fmla="*/ 3 h 44"/>
                  <a:gd name="T6" fmla="*/ 112 w 138"/>
                  <a:gd name="T7" fmla="*/ 3 h 44"/>
                  <a:gd name="T8" fmla="*/ 108 w 138"/>
                  <a:gd name="T9" fmla="*/ 5 h 44"/>
                  <a:gd name="T10" fmla="*/ 64 w 138"/>
                  <a:gd name="T11" fmla="*/ 4 h 44"/>
                  <a:gd name="T12" fmla="*/ 0 w 138"/>
                  <a:gd name="T13" fmla="*/ 4 h 44"/>
                  <a:gd name="T14" fmla="*/ 28 w 138"/>
                  <a:gd name="T15" fmla="*/ 3 h 44"/>
                  <a:gd name="T16" fmla="*/ 0 w 138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8"/>
                  <a:gd name="T28" fmla="*/ 0 h 44"/>
                  <a:gd name="T29" fmla="*/ 138 w 138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8" h="44">
                    <a:moveTo>
                      <a:pt x="0" y="0"/>
                    </a:moveTo>
                    <a:cubicBezTo>
                      <a:pt x="19" y="3"/>
                      <a:pt x="35" y="10"/>
                      <a:pt x="52" y="4"/>
                    </a:cubicBezTo>
                    <a:cubicBezTo>
                      <a:pt x="87" y="11"/>
                      <a:pt x="61" y="15"/>
                      <a:pt x="88" y="24"/>
                    </a:cubicBezTo>
                    <a:cubicBezTo>
                      <a:pt x="96" y="23"/>
                      <a:pt x="104" y="19"/>
                      <a:pt x="112" y="20"/>
                    </a:cubicBezTo>
                    <a:cubicBezTo>
                      <a:pt x="138" y="23"/>
                      <a:pt x="118" y="41"/>
                      <a:pt x="108" y="44"/>
                    </a:cubicBezTo>
                    <a:cubicBezTo>
                      <a:pt x="78" y="34"/>
                      <a:pt x="92" y="34"/>
                      <a:pt x="64" y="40"/>
                    </a:cubicBezTo>
                    <a:cubicBezTo>
                      <a:pt x="41" y="37"/>
                      <a:pt x="22" y="41"/>
                      <a:pt x="0" y="36"/>
                    </a:cubicBezTo>
                    <a:cubicBezTo>
                      <a:pt x="6" y="11"/>
                      <a:pt x="7" y="27"/>
                      <a:pt x="28" y="20"/>
                    </a:cubicBezTo>
                    <a:cubicBezTo>
                      <a:pt x="17" y="13"/>
                      <a:pt x="0" y="13"/>
                      <a:pt x="0" y="0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0" name="Freeform 280"/>
              <p:cNvSpPr>
                <a:spLocks/>
              </p:cNvSpPr>
              <p:nvPr/>
            </p:nvSpPr>
            <p:spPr bwMode="ltGray">
              <a:xfrm>
                <a:off x="4794" y="480"/>
                <a:ext cx="56" cy="34"/>
              </a:xfrm>
              <a:custGeom>
                <a:avLst/>
                <a:gdLst>
                  <a:gd name="T0" fmla="*/ 17 w 57"/>
                  <a:gd name="T1" fmla="*/ 2 h 42"/>
                  <a:gd name="T2" fmla="*/ 28 w 57"/>
                  <a:gd name="T3" fmla="*/ 2 h 42"/>
                  <a:gd name="T4" fmla="*/ 17 w 57"/>
                  <a:gd name="T5" fmla="*/ 2 h 42"/>
                  <a:gd name="T6" fmla="*/ 0 60000 65536"/>
                  <a:gd name="T7" fmla="*/ 0 60000 65536"/>
                  <a:gd name="T8" fmla="*/ 0 60000 65536"/>
                  <a:gd name="T9" fmla="*/ 0 w 57"/>
                  <a:gd name="T10" fmla="*/ 0 h 42"/>
                  <a:gd name="T11" fmla="*/ 57 w 57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" h="42">
                    <a:moveTo>
                      <a:pt x="17" y="25"/>
                    </a:moveTo>
                    <a:cubicBezTo>
                      <a:pt x="0" y="0"/>
                      <a:pt x="21" y="9"/>
                      <a:pt x="37" y="13"/>
                    </a:cubicBezTo>
                    <a:cubicBezTo>
                      <a:pt x="57" y="42"/>
                      <a:pt x="30" y="25"/>
                      <a:pt x="17" y="25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1" name="Freeform 281"/>
              <p:cNvSpPr>
                <a:spLocks/>
              </p:cNvSpPr>
              <p:nvPr/>
            </p:nvSpPr>
            <p:spPr bwMode="ltGray">
              <a:xfrm>
                <a:off x="4757" y="375"/>
                <a:ext cx="37" cy="44"/>
              </a:xfrm>
              <a:custGeom>
                <a:avLst/>
                <a:gdLst>
                  <a:gd name="T0" fmla="*/ 9 w 39"/>
                  <a:gd name="T1" fmla="*/ 3 h 52"/>
                  <a:gd name="T2" fmla="*/ 9 w 39"/>
                  <a:gd name="T3" fmla="*/ 0 h 52"/>
                  <a:gd name="T4" fmla="*/ 9 w 39"/>
                  <a:gd name="T5" fmla="*/ 3 h 52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52"/>
                  <a:gd name="T11" fmla="*/ 39 w 39"/>
                  <a:gd name="T12" fmla="*/ 52 h 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52">
                    <a:moveTo>
                      <a:pt x="19" y="32"/>
                    </a:moveTo>
                    <a:cubicBezTo>
                      <a:pt x="13" y="14"/>
                      <a:pt x="0" y="13"/>
                      <a:pt x="19" y="0"/>
                    </a:cubicBezTo>
                    <a:cubicBezTo>
                      <a:pt x="23" y="5"/>
                      <a:pt x="39" y="52"/>
                      <a:pt x="19" y="32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2" name="Freeform 282"/>
              <p:cNvSpPr>
                <a:spLocks/>
              </p:cNvSpPr>
              <p:nvPr/>
            </p:nvSpPr>
            <p:spPr bwMode="ltGray">
              <a:xfrm>
                <a:off x="5054" y="507"/>
                <a:ext cx="45" cy="66"/>
              </a:xfrm>
              <a:custGeom>
                <a:avLst/>
                <a:gdLst>
                  <a:gd name="T0" fmla="*/ 4 w 44"/>
                  <a:gd name="T1" fmla="*/ 2 h 80"/>
                  <a:gd name="T2" fmla="*/ 20 w 44"/>
                  <a:gd name="T3" fmla="*/ 2 h 80"/>
                  <a:gd name="T4" fmla="*/ 37 w 44"/>
                  <a:gd name="T5" fmla="*/ 4 h 80"/>
                  <a:gd name="T6" fmla="*/ 49 w 44"/>
                  <a:gd name="T7" fmla="*/ 5 h 80"/>
                  <a:gd name="T8" fmla="*/ 37 w 44"/>
                  <a:gd name="T9" fmla="*/ 6 h 80"/>
                  <a:gd name="T10" fmla="*/ 0 w 44"/>
                  <a:gd name="T11" fmla="*/ 2 h 80"/>
                  <a:gd name="T12" fmla="*/ 4 w 44"/>
                  <a:gd name="T13" fmla="*/ 2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80"/>
                  <a:gd name="T23" fmla="*/ 44 w 44"/>
                  <a:gd name="T24" fmla="*/ 80 h 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80">
                    <a:moveTo>
                      <a:pt x="4" y="9"/>
                    </a:moveTo>
                    <a:cubicBezTo>
                      <a:pt x="9" y="17"/>
                      <a:pt x="18" y="24"/>
                      <a:pt x="20" y="33"/>
                    </a:cubicBezTo>
                    <a:cubicBezTo>
                      <a:pt x="21" y="38"/>
                      <a:pt x="21" y="45"/>
                      <a:pt x="24" y="49"/>
                    </a:cubicBezTo>
                    <a:cubicBezTo>
                      <a:pt x="27" y="52"/>
                      <a:pt x="32" y="52"/>
                      <a:pt x="36" y="53"/>
                    </a:cubicBezTo>
                    <a:cubicBezTo>
                      <a:pt x="41" y="68"/>
                      <a:pt x="44" y="80"/>
                      <a:pt x="24" y="73"/>
                    </a:cubicBezTo>
                    <a:cubicBezTo>
                      <a:pt x="19" y="55"/>
                      <a:pt x="11" y="37"/>
                      <a:pt x="0" y="21"/>
                    </a:cubicBezTo>
                    <a:cubicBezTo>
                      <a:pt x="4" y="4"/>
                      <a:pt x="4" y="0"/>
                      <a:pt x="4" y="9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3" name="Freeform 283"/>
              <p:cNvSpPr>
                <a:spLocks/>
              </p:cNvSpPr>
              <p:nvPr/>
            </p:nvSpPr>
            <p:spPr bwMode="ltGray">
              <a:xfrm>
                <a:off x="4260" y="6"/>
                <a:ext cx="480" cy="100"/>
              </a:xfrm>
              <a:custGeom>
                <a:avLst/>
                <a:gdLst>
                  <a:gd name="T0" fmla="*/ 37933 w 323"/>
                  <a:gd name="T1" fmla="*/ 447 h 64"/>
                  <a:gd name="T2" fmla="*/ 39792 w 323"/>
                  <a:gd name="T3" fmla="*/ 2664 h 64"/>
                  <a:gd name="T4" fmla="*/ 40509 w 323"/>
                  <a:gd name="T5" fmla="*/ 0 h 64"/>
                  <a:gd name="T6" fmla="*/ 45743 w 323"/>
                  <a:gd name="T7" fmla="*/ 0 h 64"/>
                  <a:gd name="T8" fmla="*/ 49587 w 323"/>
                  <a:gd name="T9" fmla="*/ 5733 h 64"/>
                  <a:gd name="T10" fmla="*/ 54915 w 323"/>
                  <a:gd name="T11" fmla="*/ 3362 h 64"/>
                  <a:gd name="T12" fmla="*/ 54161 w 323"/>
                  <a:gd name="T13" fmla="*/ 9461 h 64"/>
                  <a:gd name="T14" fmla="*/ 51341 w 323"/>
                  <a:gd name="T15" fmla="*/ 15164 h 64"/>
                  <a:gd name="T16" fmla="*/ 50782 w 323"/>
                  <a:gd name="T17" fmla="*/ 9461 h 64"/>
                  <a:gd name="T18" fmla="*/ 49587 w 323"/>
                  <a:gd name="T19" fmla="*/ 10161 h 64"/>
                  <a:gd name="T20" fmla="*/ 48193 w 323"/>
                  <a:gd name="T21" fmla="*/ 9461 h 64"/>
                  <a:gd name="T22" fmla="*/ 45312 w 323"/>
                  <a:gd name="T23" fmla="*/ 7034 h 64"/>
                  <a:gd name="T24" fmla="*/ 39350 w 323"/>
                  <a:gd name="T25" fmla="*/ 12500 h 64"/>
                  <a:gd name="T26" fmla="*/ 34679 w 323"/>
                  <a:gd name="T27" fmla="*/ 14636 h 64"/>
                  <a:gd name="T28" fmla="*/ 36514 w 323"/>
                  <a:gd name="T29" fmla="*/ 18828 h 64"/>
                  <a:gd name="T30" fmla="*/ 32430 w 323"/>
                  <a:gd name="T31" fmla="*/ 20703 h 64"/>
                  <a:gd name="T32" fmla="*/ 29078 w 323"/>
                  <a:gd name="T33" fmla="*/ 20039 h 64"/>
                  <a:gd name="T34" fmla="*/ 30491 w 323"/>
                  <a:gd name="T35" fmla="*/ 18828 h 64"/>
                  <a:gd name="T36" fmla="*/ 29405 w 323"/>
                  <a:gd name="T37" fmla="*/ 13142 h 64"/>
                  <a:gd name="T38" fmla="*/ 29078 w 323"/>
                  <a:gd name="T39" fmla="*/ 10161 h 64"/>
                  <a:gd name="T40" fmla="*/ 27259 w 323"/>
                  <a:gd name="T41" fmla="*/ 7522 h 64"/>
                  <a:gd name="T42" fmla="*/ 24525 w 323"/>
                  <a:gd name="T43" fmla="*/ 8958 h 64"/>
                  <a:gd name="T44" fmla="*/ 23111 w 323"/>
                  <a:gd name="T45" fmla="*/ 8958 h 64"/>
                  <a:gd name="T46" fmla="*/ 21230 w 323"/>
                  <a:gd name="T47" fmla="*/ 8208 h 64"/>
                  <a:gd name="T48" fmla="*/ 14286 w 323"/>
                  <a:gd name="T49" fmla="*/ 698 h 64"/>
                  <a:gd name="T50" fmla="*/ 10242 w 323"/>
                  <a:gd name="T51" fmla="*/ 4606 h 64"/>
                  <a:gd name="T52" fmla="*/ 1 w 323"/>
                  <a:gd name="T53" fmla="*/ 0 h 64"/>
                  <a:gd name="T54" fmla="*/ 37933 w 323"/>
                  <a:gd name="T55" fmla="*/ 447 h 6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23"/>
                  <a:gd name="T85" fmla="*/ 0 h 64"/>
                  <a:gd name="T86" fmla="*/ 323 w 323"/>
                  <a:gd name="T87" fmla="*/ 64 h 6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23" h="64">
                    <a:moveTo>
                      <a:pt x="220" y="1"/>
                    </a:moveTo>
                    <a:cubicBezTo>
                      <a:pt x="215" y="12"/>
                      <a:pt x="225" y="17"/>
                      <a:pt x="231" y="8"/>
                    </a:cubicBezTo>
                    <a:cubicBezTo>
                      <a:pt x="235" y="0"/>
                      <a:pt x="229" y="7"/>
                      <a:pt x="235" y="0"/>
                    </a:cubicBezTo>
                    <a:lnTo>
                      <a:pt x="265" y="0"/>
                    </a:lnTo>
                    <a:cubicBezTo>
                      <a:pt x="277" y="6"/>
                      <a:pt x="276" y="11"/>
                      <a:pt x="287" y="17"/>
                    </a:cubicBezTo>
                    <a:cubicBezTo>
                      <a:pt x="308" y="11"/>
                      <a:pt x="293" y="7"/>
                      <a:pt x="319" y="10"/>
                    </a:cubicBezTo>
                    <a:cubicBezTo>
                      <a:pt x="323" y="19"/>
                      <a:pt x="321" y="22"/>
                      <a:pt x="314" y="29"/>
                    </a:cubicBezTo>
                    <a:cubicBezTo>
                      <a:pt x="312" y="39"/>
                      <a:pt x="313" y="50"/>
                      <a:pt x="298" y="46"/>
                    </a:cubicBezTo>
                    <a:cubicBezTo>
                      <a:pt x="297" y="40"/>
                      <a:pt x="298" y="34"/>
                      <a:pt x="295" y="29"/>
                    </a:cubicBezTo>
                    <a:cubicBezTo>
                      <a:pt x="294" y="27"/>
                      <a:pt x="290" y="31"/>
                      <a:pt x="287" y="31"/>
                    </a:cubicBezTo>
                    <a:cubicBezTo>
                      <a:pt x="284" y="31"/>
                      <a:pt x="282" y="30"/>
                      <a:pt x="279" y="29"/>
                    </a:cubicBezTo>
                    <a:cubicBezTo>
                      <a:pt x="274" y="27"/>
                      <a:pt x="263" y="21"/>
                      <a:pt x="263" y="21"/>
                    </a:cubicBezTo>
                    <a:cubicBezTo>
                      <a:pt x="249" y="23"/>
                      <a:pt x="241" y="31"/>
                      <a:pt x="228" y="38"/>
                    </a:cubicBezTo>
                    <a:cubicBezTo>
                      <a:pt x="220" y="41"/>
                      <a:pt x="209" y="42"/>
                      <a:pt x="201" y="44"/>
                    </a:cubicBezTo>
                    <a:cubicBezTo>
                      <a:pt x="193" y="54"/>
                      <a:pt x="200" y="53"/>
                      <a:pt x="212" y="57"/>
                    </a:cubicBezTo>
                    <a:cubicBezTo>
                      <a:pt x="200" y="62"/>
                      <a:pt x="199" y="57"/>
                      <a:pt x="188" y="63"/>
                    </a:cubicBezTo>
                    <a:cubicBezTo>
                      <a:pt x="181" y="62"/>
                      <a:pt x="174" y="64"/>
                      <a:pt x="169" y="61"/>
                    </a:cubicBezTo>
                    <a:cubicBezTo>
                      <a:pt x="166" y="59"/>
                      <a:pt x="175" y="59"/>
                      <a:pt x="177" y="57"/>
                    </a:cubicBezTo>
                    <a:cubicBezTo>
                      <a:pt x="181" y="48"/>
                      <a:pt x="149" y="28"/>
                      <a:pt x="171" y="40"/>
                    </a:cubicBezTo>
                    <a:cubicBezTo>
                      <a:pt x="184" y="55"/>
                      <a:pt x="184" y="36"/>
                      <a:pt x="169" y="31"/>
                    </a:cubicBezTo>
                    <a:cubicBezTo>
                      <a:pt x="167" y="27"/>
                      <a:pt x="167" y="22"/>
                      <a:pt x="158" y="23"/>
                    </a:cubicBezTo>
                    <a:cubicBezTo>
                      <a:pt x="153" y="23"/>
                      <a:pt x="142" y="27"/>
                      <a:pt x="142" y="27"/>
                    </a:cubicBezTo>
                    <a:cubicBezTo>
                      <a:pt x="136" y="39"/>
                      <a:pt x="143" y="31"/>
                      <a:pt x="134" y="27"/>
                    </a:cubicBezTo>
                    <a:cubicBezTo>
                      <a:pt x="130" y="25"/>
                      <a:pt x="126" y="25"/>
                      <a:pt x="123" y="25"/>
                    </a:cubicBezTo>
                    <a:cubicBezTo>
                      <a:pt x="117" y="11"/>
                      <a:pt x="100" y="6"/>
                      <a:pt x="83" y="2"/>
                    </a:cubicBezTo>
                    <a:cubicBezTo>
                      <a:pt x="70" y="4"/>
                      <a:pt x="69" y="9"/>
                      <a:pt x="59" y="14"/>
                    </a:cubicBezTo>
                    <a:cubicBezTo>
                      <a:pt x="45" y="14"/>
                      <a:pt x="0" y="12"/>
                      <a:pt x="1" y="0"/>
                    </a:cubicBezTo>
                    <a:lnTo>
                      <a:pt x="220" y="1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4" name="Freeform 284"/>
              <p:cNvSpPr>
                <a:spLocks/>
              </p:cNvSpPr>
              <p:nvPr/>
            </p:nvSpPr>
            <p:spPr bwMode="ltGray">
              <a:xfrm>
                <a:off x="3835" y="3"/>
                <a:ext cx="446" cy="49"/>
              </a:xfrm>
              <a:custGeom>
                <a:avLst/>
                <a:gdLst>
                  <a:gd name="T0" fmla="*/ 18207 w 300"/>
                  <a:gd name="T1" fmla="*/ 11880 h 31"/>
                  <a:gd name="T2" fmla="*/ 5300 w 300"/>
                  <a:gd name="T3" fmla="*/ 512 h 31"/>
                  <a:gd name="T4" fmla="*/ 49411 w 300"/>
                  <a:gd name="T5" fmla="*/ 0 h 31"/>
                  <a:gd name="T6" fmla="*/ 51250 w 300"/>
                  <a:gd name="T7" fmla="*/ 5374 h 31"/>
                  <a:gd name="T8" fmla="*/ 45718 w 300"/>
                  <a:gd name="T9" fmla="*/ 6157 h 31"/>
                  <a:gd name="T10" fmla="*/ 18207 w 300"/>
                  <a:gd name="T11" fmla="*/ 1188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0"/>
                  <a:gd name="T19" fmla="*/ 0 h 31"/>
                  <a:gd name="T20" fmla="*/ 300 w 300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0" h="31">
                    <a:moveTo>
                      <a:pt x="105" y="31"/>
                    </a:moveTo>
                    <a:cubicBezTo>
                      <a:pt x="83" y="19"/>
                      <a:pt x="0" y="6"/>
                      <a:pt x="30" y="1"/>
                    </a:cubicBezTo>
                    <a:lnTo>
                      <a:pt x="285" y="0"/>
                    </a:lnTo>
                    <a:cubicBezTo>
                      <a:pt x="296" y="4"/>
                      <a:pt x="300" y="5"/>
                      <a:pt x="296" y="14"/>
                    </a:cubicBezTo>
                    <a:cubicBezTo>
                      <a:pt x="285" y="11"/>
                      <a:pt x="276" y="16"/>
                      <a:pt x="264" y="16"/>
                    </a:cubicBezTo>
                    <a:lnTo>
                      <a:pt x="105" y="31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5" name="Freeform 285"/>
              <p:cNvSpPr>
                <a:spLocks/>
              </p:cNvSpPr>
              <p:nvPr/>
            </p:nvSpPr>
            <p:spPr bwMode="ltGray">
              <a:xfrm>
                <a:off x="2853" y="74"/>
                <a:ext cx="42" cy="25"/>
              </a:xfrm>
              <a:custGeom>
                <a:avLst/>
                <a:gdLst>
                  <a:gd name="T0" fmla="*/ 0 w 41"/>
                  <a:gd name="T1" fmla="*/ 3 h 29"/>
                  <a:gd name="T2" fmla="*/ 12 w 41"/>
                  <a:gd name="T3" fmla="*/ 4 h 29"/>
                  <a:gd name="T4" fmla="*/ 0 w 41"/>
                  <a:gd name="T5" fmla="*/ 3 h 29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29"/>
                  <a:gd name="T11" fmla="*/ 41 w 41"/>
                  <a:gd name="T12" fmla="*/ 29 h 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29">
                    <a:moveTo>
                      <a:pt x="0" y="25"/>
                    </a:moveTo>
                    <a:cubicBezTo>
                      <a:pt x="10" y="11"/>
                      <a:pt x="41" y="0"/>
                      <a:pt x="12" y="29"/>
                    </a:cubicBezTo>
                    <a:cubicBezTo>
                      <a:pt x="8" y="28"/>
                      <a:pt x="0" y="25"/>
                      <a:pt x="0" y="25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6" name="Freeform 286"/>
              <p:cNvSpPr>
                <a:spLocks/>
              </p:cNvSpPr>
              <p:nvPr/>
            </p:nvSpPr>
            <p:spPr bwMode="ltGray">
              <a:xfrm>
                <a:off x="1704" y="3"/>
                <a:ext cx="1022" cy="372"/>
              </a:xfrm>
              <a:custGeom>
                <a:avLst/>
                <a:gdLst>
                  <a:gd name="T0" fmla="*/ 4706776 w 436"/>
                  <a:gd name="T1" fmla="*/ 91588 h 152"/>
                  <a:gd name="T2" fmla="*/ 28123416 w 436"/>
                  <a:gd name="T3" fmla="*/ 0 h 152"/>
                  <a:gd name="T4" fmla="*/ 26822120 w 436"/>
                  <a:gd name="T5" fmla="*/ 6089317 h 152"/>
                  <a:gd name="T6" fmla="*/ 25615223 w 436"/>
                  <a:gd name="T7" fmla="*/ 7663317 h 152"/>
                  <a:gd name="T8" fmla="*/ 25284320 w 436"/>
                  <a:gd name="T9" fmla="*/ 7886747 h 152"/>
                  <a:gd name="T10" fmla="*/ 24181573 w 436"/>
                  <a:gd name="T11" fmla="*/ 8265340 h 152"/>
                  <a:gd name="T12" fmla="*/ 23275706 w 436"/>
                  <a:gd name="T13" fmla="*/ 9922075 h 152"/>
                  <a:gd name="T14" fmla="*/ 23361104 w 436"/>
                  <a:gd name="T15" fmla="*/ 11168821 h 152"/>
                  <a:gd name="T16" fmla="*/ 23466135 w 436"/>
                  <a:gd name="T17" fmla="*/ 12095365 h 152"/>
                  <a:gd name="T18" fmla="*/ 23607303 w 436"/>
                  <a:gd name="T19" fmla="*/ 12788116 h 152"/>
                  <a:gd name="T20" fmla="*/ 23361104 w 436"/>
                  <a:gd name="T21" fmla="*/ 13806270 h 152"/>
                  <a:gd name="T22" fmla="*/ 22645667 w 436"/>
                  <a:gd name="T23" fmla="*/ 13582121 h 152"/>
                  <a:gd name="T24" fmla="*/ 22069090 w 436"/>
                  <a:gd name="T25" fmla="*/ 14583476 h 152"/>
                  <a:gd name="T26" fmla="*/ 22374321 w 436"/>
                  <a:gd name="T27" fmla="*/ 11862454 h 152"/>
                  <a:gd name="T28" fmla="*/ 21789137 w 436"/>
                  <a:gd name="T29" fmla="*/ 11317121 h 152"/>
                  <a:gd name="T30" fmla="*/ 22173821 w 436"/>
                  <a:gd name="T31" fmla="*/ 10530440 h 152"/>
                  <a:gd name="T32" fmla="*/ 22069090 w 436"/>
                  <a:gd name="T33" fmla="*/ 10076152 h 152"/>
                  <a:gd name="T34" fmla="*/ 20637071 w 436"/>
                  <a:gd name="T35" fmla="*/ 10621922 h 152"/>
                  <a:gd name="T36" fmla="*/ 20447373 w 436"/>
                  <a:gd name="T37" fmla="*/ 9603859 h 152"/>
                  <a:gd name="T38" fmla="*/ 19144075 w 436"/>
                  <a:gd name="T39" fmla="*/ 10621922 h 152"/>
                  <a:gd name="T40" fmla="*/ 20637071 w 436"/>
                  <a:gd name="T41" fmla="*/ 11641114 h 152"/>
                  <a:gd name="T42" fmla="*/ 19676392 w 436"/>
                  <a:gd name="T43" fmla="*/ 13204130 h 152"/>
                  <a:gd name="T44" fmla="*/ 20061320 w 436"/>
                  <a:gd name="T45" fmla="*/ 14221628 h 152"/>
                  <a:gd name="T46" fmla="*/ 20306150 w 436"/>
                  <a:gd name="T47" fmla="*/ 15601620 h 152"/>
                  <a:gd name="T48" fmla="*/ 19921634 w 436"/>
                  <a:gd name="T49" fmla="*/ 15695716 h 152"/>
                  <a:gd name="T50" fmla="*/ 20245955 w 436"/>
                  <a:gd name="T51" fmla="*/ 16243594 h 152"/>
                  <a:gd name="T52" fmla="*/ 19815234 w 436"/>
                  <a:gd name="T53" fmla="*/ 17166565 h 152"/>
                  <a:gd name="T54" fmla="*/ 0 w 436"/>
                  <a:gd name="T55" fmla="*/ 16846351 h 152"/>
                  <a:gd name="T56" fmla="*/ 4706776 w 436"/>
                  <a:gd name="T57" fmla="*/ 91588 h 1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36"/>
                  <a:gd name="T88" fmla="*/ 0 h 152"/>
                  <a:gd name="T89" fmla="*/ 436 w 436"/>
                  <a:gd name="T90" fmla="*/ 152 h 15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36" h="152">
                    <a:moveTo>
                      <a:pt x="73" y="1"/>
                    </a:moveTo>
                    <a:lnTo>
                      <a:pt x="436" y="0"/>
                    </a:lnTo>
                    <a:cubicBezTo>
                      <a:pt x="430" y="15"/>
                      <a:pt x="429" y="42"/>
                      <a:pt x="416" y="54"/>
                    </a:cubicBezTo>
                    <a:cubicBezTo>
                      <a:pt x="410" y="60"/>
                      <a:pt x="405" y="63"/>
                      <a:pt x="397" y="68"/>
                    </a:cubicBezTo>
                    <a:cubicBezTo>
                      <a:pt x="396" y="69"/>
                      <a:pt x="392" y="70"/>
                      <a:pt x="392" y="70"/>
                    </a:cubicBezTo>
                    <a:cubicBezTo>
                      <a:pt x="377" y="63"/>
                      <a:pt x="385" y="68"/>
                      <a:pt x="375" y="73"/>
                    </a:cubicBezTo>
                    <a:cubicBezTo>
                      <a:pt x="371" y="82"/>
                      <a:pt x="371" y="83"/>
                      <a:pt x="361" y="88"/>
                    </a:cubicBezTo>
                    <a:cubicBezTo>
                      <a:pt x="359" y="92"/>
                      <a:pt x="364" y="93"/>
                      <a:pt x="362" y="99"/>
                    </a:cubicBezTo>
                    <a:cubicBezTo>
                      <a:pt x="363" y="102"/>
                      <a:pt x="364" y="105"/>
                      <a:pt x="364" y="107"/>
                    </a:cubicBezTo>
                    <a:cubicBezTo>
                      <a:pt x="365" y="109"/>
                      <a:pt x="366" y="111"/>
                      <a:pt x="366" y="113"/>
                    </a:cubicBezTo>
                    <a:cubicBezTo>
                      <a:pt x="365" y="115"/>
                      <a:pt x="364" y="120"/>
                      <a:pt x="362" y="122"/>
                    </a:cubicBezTo>
                    <a:cubicBezTo>
                      <a:pt x="359" y="123"/>
                      <a:pt x="354" y="119"/>
                      <a:pt x="351" y="120"/>
                    </a:cubicBezTo>
                    <a:cubicBezTo>
                      <a:pt x="347" y="129"/>
                      <a:pt x="352" y="127"/>
                      <a:pt x="342" y="129"/>
                    </a:cubicBezTo>
                    <a:cubicBezTo>
                      <a:pt x="340" y="123"/>
                      <a:pt x="345" y="111"/>
                      <a:pt x="347" y="105"/>
                    </a:cubicBezTo>
                    <a:cubicBezTo>
                      <a:pt x="347" y="100"/>
                      <a:pt x="338" y="102"/>
                      <a:pt x="338" y="100"/>
                    </a:cubicBezTo>
                    <a:cubicBezTo>
                      <a:pt x="338" y="98"/>
                      <a:pt x="344" y="95"/>
                      <a:pt x="344" y="93"/>
                    </a:cubicBezTo>
                    <a:cubicBezTo>
                      <a:pt x="344" y="92"/>
                      <a:pt x="344" y="89"/>
                      <a:pt x="342" y="89"/>
                    </a:cubicBezTo>
                    <a:cubicBezTo>
                      <a:pt x="339" y="89"/>
                      <a:pt x="324" y="94"/>
                      <a:pt x="320" y="94"/>
                    </a:cubicBezTo>
                    <a:cubicBezTo>
                      <a:pt x="317" y="86"/>
                      <a:pt x="328" y="88"/>
                      <a:pt x="317" y="85"/>
                    </a:cubicBezTo>
                    <a:cubicBezTo>
                      <a:pt x="311" y="91"/>
                      <a:pt x="306" y="93"/>
                      <a:pt x="297" y="94"/>
                    </a:cubicBezTo>
                    <a:cubicBezTo>
                      <a:pt x="300" y="104"/>
                      <a:pt x="307" y="101"/>
                      <a:pt x="320" y="103"/>
                    </a:cubicBezTo>
                    <a:cubicBezTo>
                      <a:pt x="318" y="109"/>
                      <a:pt x="311" y="111"/>
                      <a:pt x="305" y="117"/>
                    </a:cubicBezTo>
                    <a:lnTo>
                      <a:pt x="311" y="126"/>
                    </a:lnTo>
                    <a:lnTo>
                      <a:pt x="315" y="138"/>
                    </a:lnTo>
                    <a:lnTo>
                      <a:pt x="309" y="139"/>
                    </a:lnTo>
                    <a:lnTo>
                      <a:pt x="314" y="144"/>
                    </a:lnTo>
                    <a:lnTo>
                      <a:pt x="307" y="152"/>
                    </a:lnTo>
                    <a:lnTo>
                      <a:pt x="0" y="149"/>
                    </a:lnTo>
                    <a:lnTo>
                      <a:pt x="73" y="1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7" name="Freeform 287"/>
              <p:cNvSpPr>
                <a:spLocks/>
              </p:cNvSpPr>
              <p:nvPr/>
            </p:nvSpPr>
            <p:spPr bwMode="ltGray">
              <a:xfrm>
                <a:off x="2729" y="-9"/>
                <a:ext cx="47" cy="134"/>
              </a:xfrm>
              <a:custGeom>
                <a:avLst/>
                <a:gdLst>
                  <a:gd name="T0" fmla="*/ 5 w 47"/>
                  <a:gd name="T1" fmla="*/ 10 h 165"/>
                  <a:gd name="T2" fmla="*/ 15 w 47"/>
                  <a:gd name="T3" fmla="*/ 7 h 165"/>
                  <a:gd name="T4" fmla="*/ 17 w 47"/>
                  <a:gd name="T5" fmla="*/ 4 h 165"/>
                  <a:gd name="T6" fmla="*/ 11 w 47"/>
                  <a:gd name="T7" fmla="*/ 2 h 165"/>
                  <a:gd name="T8" fmla="*/ 17 w 47"/>
                  <a:gd name="T9" fmla="*/ 2 h 165"/>
                  <a:gd name="T10" fmla="*/ 21 w 47"/>
                  <a:gd name="T11" fmla="*/ 0 h 165"/>
                  <a:gd name="T12" fmla="*/ 31 w 47"/>
                  <a:gd name="T13" fmla="*/ 2 h 165"/>
                  <a:gd name="T14" fmla="*/ 47 w 47"/>
                  <a:gd name="T15" fmla="*/ 6 h 165"/>
                  <a:gd name="T16" fmla="*/ 31 w 47"/>
                  <a:gd name="T17" fmla="*/ 7 h 165"/>
                  <a:gd name="T18" fmla="*/ 23 w 47"/>
                  <a:gd name="T19" fmla="*/ 8 h 165"/>
                  <a:gd name="T20" fmla="*/ 21 w 47"/>
                  <a:gd name="T21" fmla="*/ 9 h 165"/>
                  <a:gd name="T22" fmla="*/ 27 w 47"/>
                  <a:gd name="T23" fmla="*/ 9 h 165"/>
                  <a:gd name="T24" fmla="*/ 31 w 47"/>
                  <a:gd name="T25" fmla="*/ 10 h 165"/>
                  <a:gd name="T26" fmla="*/ 13 w 47"/>
                  <a:gd name="T27" fmla="*/ 10 h 165"/>
                  <a:gd name="T28" fmla="*/ 7 w 47"/>
                  <a:gd name="T29" fmla="*/ 10 h 165"/>
                  <a:gd name="T30" fmla="*/ 3 w 47"/>
                  <a:gd name="T31" fmla="*/ 10 h 165"/>
                  <a:gd name="T32" fmla="*/ 5 w 47"/>
                  <a:gd name="T33" fmla="*/ 10 h 1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165"/>
                  <a:gd name="T53" fmla="*/ 47 w 47"/>
                  <a:gd name="T54" fmla="*/ 165 h 1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165">
                    <a:moveTo>
                      <a:pt x="5" y="156"/>
                    </a:moveTo>
                    <a:cubicBezTo>
                      <a:pt x="0" y="141"/>
                      <a:pt x="1" y="118"/>
                      <a:pt x="15" y="108"/>
                    </a:cubicBezTo>
                    <a:cubicBezTo>
                      <a:pt x="16" y="95"/>
                      <a:pt x="17" y="81"/>
                      <a:pt x="17" y="68"/>
                    </a:cubicBezTo>
                    <a:cubicBezTo>
                      <a:pt x="17" y="58"/>
                      <a:pt x="11" y="40"/>
                      <a:pt x="11" y="40"/>
                    </a:cubicBezTo>
                    <a:cubicBezTo>
                      <a:pt x="14" y="20"/>
                      <a:pt x="11" y="29"/>
                      <a:pt x="17" y="12"/>
                    </a:cubicBezTo>
                    <a:cubicBezTo>
                      <a:pt x="18" y="8"/>
                      <a:pt x="21" y="0"/>
                      <a:pt x="21" y="0"/>
                    </a:cubicBezTo>
                    <a:cubicBezTo>
                      <a:pt x="38" y="6"/>
                      <a:pt x="33" y="7"/>
                      <a:pt x="31" y="30"/>
                    </a:cubicBezTo>
                    <a:cubicBezTo>
                      <a:pt x="38" y="52"/>
                      <a:pt x="40" y="76"/>
                      <a:pt x="47" y="98"/>
                    </a:cubicBezTo>
                    <a:cubicBezTo>
                      <a:pt x="44" y="116"/>
                      <a:pt x="45" y="113"/>
                      <a:pt x="31" y="108"/>
                    </a:cubicBezTo>
                    <a:cubicBezTo>
                      <a:pt x="25" y="118"/>
                      <a:pt x="28" y="112"/>
                      <a:pt x="23" y="126"/>
                    </a:cubicBezTo>
                    <a:cubicBezTo>
                      <a:pt x="22" y="128"/>
                      <a:pt x="21" y="132"/>
                      <a:pt x="21" y="132"/>
                    </a:cubicBezTo>
                    <a:cubicBezTo>
                      <a:pt x="23" y="133"/>
                      <a:pt x="26" y="132"/>
                      <a:pt x="27" y="134"/>
                    </a:cubicBezTo>
                    <a:cubicBezTo>
                      <a:pt x="29" y="137"/>
                      <a:pt x="31" y="146"/>
                      <a:pt x="31" y="146"/>
                    </a:cubicBezTo>
                    <a:cubicBezTo>
                      <a:pt x="27" y="165"/>
                      <a:pt x="23" y="155"/>
                      <a:pt x="13" y="148"/>
                    </a:cubicBezTo>
                    <a:cubicBezTo>
                      <a:pt x="11" y="152"/>
                      <a:pt x="11" y="160"/>
                      <a:pt x="7" y="160"/>
                    </a:cubicBezTo>
                    <a:cubicBezTo>
                      <a:pt x="5" y="160"/>
                      <a:pt x="4" y="156"/>
                      <a:pt x="3" y="154"/>
                    </a:cubicBezTo>
                    <a:cubicBezTo>
                      <a:pt x="3" y="153"/>
                      <a:pt x="4" y="155"/>
                      <a:pt x="5" y="156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8" name="Freeform 288"/>
              <p:cNvSpPr>
                <a:spLocks/>
              </p:cNvSpPr>
              <p:nvPr/>
            </p:nvSpPr>
            <p:spPr bwMode="ltGray">
              <a:xfrm>
                <a:off x="2701" y="103"/>
                <a:ext cx="138" cy="84"/>
              </a:xfrm>
              <a:custGeom>
                <a:avLst/>
                <a:gdLst>
                  <a:gd name="T0" fmla="*/ 26 w 138"/>
                  <a:gd name="T1" fmla="*/ 5 h 103"/>
                  <a:gd name="T2" fmla="*/ 30 w 138"/>
                  <a:gd name="T3" fmla="*/ 3 h 103"/>
                  <a:gd name="T4" fmla="*/ 50 w 138"/>
                  <a:gd name="T5" fmla="*/ 2 h 103"/>
                  <a:gd name="T6" fmla="*/ 54 w 138"/>
                  <a:gd name="T7" fmla="*/ 3 h 103"/>
                  <a:gd name="T8" fmla="*/ 66 w 138"/>
                  <a:gd name="T9" fmla="*/ 4 h 103"/>
                  <a:gd name="T10" fmla="*/ 80 w 138"/>
                  <a:gd name="T11" fmla="*/ 4 h 103"/>
                  <a:gd name="T12" fmla="*/ 116 w 138"/>
                  <a:gd name="T13" fmla="*/ 2 h 103"/>
                  <a:gd name="T14" fmla="*/ 130 w 138"/>
                  <a:gd name="T15" fmla="*/ 2 h 103"/>
                  <a:gd name="T16" fmla="*/ 138 w 138"/>
                  <a:gd name="T17" fmla="*/ 2 h 103"/>
                  <a:gd name="T18" fmla="*/ 106 w 138"/>
                  <a:gd name="T19" fmla="*/ 4 h 103"/>
                  <a:gd name="T20" fmla="*/ 84 w 138"/>
                  <a:gd name="T21" fmla="*/ 5 h 103"/>
                  <a:gd name="T22" fmla="*/ 66 w 138"/>
                  <a:gd name="T23" fmla="*/ 6 h 103"/>
                  <a:gd name="T24" fmla="*/ 48 w 138"/>
                  <a:gd name="T25" fmla="*/ 7 h 103"/>
                  <a:gd name="T26" fmla="*/ 26 w 138"/>
                  <a:gd name="T27" fmla="*/ 7 h 103"/>
                  <a:gd name="T28" fmla="*/ 20 w 138"/>
                  <a:gd name="T29" fmla="*/ 6 h 103"/>
                  <a:gd name="T30" fmla="*/ 22 w 138"/>
                  <a:gd name="T31" fmla="*/ 7 h 103"/>
                  <a:gd name="T32" fmla="*/ 0 w 138"/>
                  <a:gd name="T33" fmla="*/ 7 h 103"/>
                  <a:gd name="T34" fmla="*/ 10 w 138"/>
                  <a:gd name="T35" fmla="*/ 6 h 103"/>
                  <a:gd name="T36" fmla="*/ 26 w 138"/>
                  <a:gd name="T37" fmla="*/ 5 h 10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8"/>
                  <a:gd name="T58" fmla="*/ 0 h 103"/>
                  <a:gd name="T59" fmla="*/ 138 w 138"/>
                  <a:gd name="T60" fmla="*/ 103 h 10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8" h="103">
                    <a:moveTo>
                      <a:pt x="26" y="61"/>
                    </a:moveTo>
                    <a:cubicBezTo>
                      <a:pt x="29" y="53"/>
                      <a:pt x="33" y="51"/>
                      <a:pt x="30" y="43"/>
                    </a:cubicBezTo>
                    <a:cubicBezTo>
                      <a:pt x="33" y="27"/>
                      <a:pt x="37" y="24"/>
                      <a:pt x="50" y="33"/>
                    </a:cubicBezTo>
                    <a:cubicBezTo>
                      <a:pt x="51" y="37"/>
                      <a:pt x="53" y="41"/>
                      <a:pt x="54" y="45"/>
                    </a:cubicBezTo>
                    <a:cubicBezTo>
                      <a:pt x="55" y="49"/>
                      <a:pt x="66" y="49"/>
                      <a:pt x="66" y="49"/>
                    </a:cubicBezTo>
                    <a:cubicBezTo>
                      <a:pt x="75" y="43"/>
                      <a:pt x="77" y="45"/>
                      <a:pt x="80" y="55"/>
                    </a:cubicBezTo>
                    <a:cubicBezTo>
                      <a:pt x="92" y="47"/>
                      <a:pt x="101" y="37"/>
                      <a:pt x="116" y="33"/>
                    </a:cubicBezTo>
                    <a:cubicBezTo>
                      <a:pt x="125" y="19"/>
                      <a:pt x="120" y="24"/>
                      <a:pt x="130" y="17"/>
                    </a:cubicBezTo>
                    <a:cubicBezTo>
                      <a:pt x="134" y="11"/>
                      <a:pt x="134" y="0"/>
                      <a:pt x="138" y="11"/>
                    </a:cubicBezTo>
                    <a:cubicBezTo>
                      <a:pt x="135" y="31"/>
                      <a:pt x="126" y="45"/>
                      <a:pt x="106" y="49"/>
                    </a:cubicBezTo>
                    <a:cubicBezTo>
                      <a:pt x="97" y="55"/>
                      <a:pt x="93" y="61"/>
                      <a:pt x="84" y="67"/>
                    </a:cubicBezTo>
                    <a:cubicBezTo>
                      <a:pt x="80" y="79"/>
                      <a:pt x="79" y="79"/>
                      <a:pt x="66" y="81"/>
                    </a:cubicBezTo>
                    <a:cubicBezTo>
                      <a:pt x="60" y="90"/>
                      <a:pt x="57" y="97"/>
                      <a:pt x="48" y="103"/>
                    </a:cubicBezTo>
                    <a:cubicBezTo>
                      <a:pt x="42" y="94"/>
                      <a:pt x="37" y="93"/>
                      <a:pt x="26" y="89"/>
                    </a:cubicBezTo>
                    <a:cubicBezTo>
                      <a:pt x="24" y="88"/>
                      <a:pt x="20" y="87"/>
                      <a:pt x="20" y="87"/>
                    </a:cubicBezTo>
                    <a:cubicBezTo>
                      <a:pt x="10" y="90"/>
                      <a:pt x="14" y="94"/>
                      <a:pt x="22" y="97"/>
                    </a:cubicBezTo>
                    <a:cubicBezTo>
                      <a:pt x="14" y="103"/>
                      <a:pt x="9" y="100"/>
                      <a:pt x="0" y="97"/>
                    </a:cubicBezTo>
                    <a:cubicBezTo>
                      <a:pt x="2" y="87"/>
                      <a:pt x="1" y="82"/>
                      <a:pt x="10" y="79"/>
                    </a:cubicBezTo>
                    <a:cubicBezTo>
                      <a:pt x="15" y="63"/>
                      <a:pt x="14" y="69"/>
                      <a:pt x="26" y="61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9" name="Freeform 289"/>
              <p:cNvSpPr>
                <a:spLocks/>
              </p:cNvSpPr>
              <p:nvPr/>
            </p:nvSpPr>
            <p:spPr bwMode="ltGray">
              <a:xfrm>
                <a:off x="2553" y="182"/>
                <a:ext cx="187" cy="176"/>
              </a:xfrm>
              <a:custGeom>
                <a:avLst/>
                <a:gdLst>
                  <a:gd name="T0" fmla="*/ 145 w 188"/>
                  <a:gd name="T1" fmla="*/ 2 h 214"/>
                  <a:gd name="T2" fmla="*/ 147 w 188"/>
                  <a:gd name="T3" fmla="*/ 2 h 214"/>
                  <a:gd name="T4" fmla="*/ 157 w 188"/>
                  <a:gd name="T5" fmla="*/ 0 h 214"/>
                  <a:gd name="T6" fmla="*/ 169 w 188"/>
                  <a:gd name="T7" fmla="*/ 2 h 214"/>
                  <a:gd name="T8" fmla="*/ 175 w 188"/>
                  <a:gd name="T9" fmla="*/ 3 h 214"/>
                  <a:gd name="T10" fmla="*/ 165 w 188"/>
                  <a:gd name="T11" fmla="*/ 5 h 214"/>
                  <a:gd name="T12" fmla="*/ 157 w 188"/>
                  <a:gd name="T13" fmla="*/ 6 h 214"/>
                  <a:gd name="T14" fmla="*/ 149 w 188"/>
                  <a:gd name="T15" fmla="*/ 10 h 214"/>
                  <a:gd name="T16" fmla="*/ 131 w 188"/>
                  <a:gd name="T17" fmla="*/ 11 h 214"/>
                  <a:gd name="T18" fmla="*/ 107 w 188"/>
                  <a:gd name="T19" fmla="*/ 11 h 214"/>
                  <a:gd name="T20" fmla="*/ 99 w 188"/>
                  <a:gd name="T21" fmla="*/ 10 h 214"/>
                  <a:gd name="T22" fmla="*/ 94 w 188"/>
                  <a:gd name="T23" fmla="*/ 12 h 214"/>
                  <a:gd name="T24" fmla="*/ 90 w 188"/>
                  <a:gd name="T25" fmla="*/ 12 h 214"/>
                  <a:gd name="T26" fmla="*/ 80 w 188"/>
                  <a:gd name="T27" fmla="*/ 11 h 214"/>
                  <a:gd name="T28" fmla="*/ 58 w 188"/>
                  <a:gd name="T29" fmla="*/ 12 h 214"/>
                  <a:gd name="T30" fmla="*/ 76 w 188"/>
                  <a:gd name="T31" fmla="*/ 12 h 214"/>
                  <a:gd name="T32" fmla="*/ 78 w 188"/>
                  <a:gd name="T33" fmla="*/ 13 h 214"/>
                  <a:gd name="T34" fmla="*/ 58 w 188"/>
                  <a:gd name="T35" fmla="*/ 13 h 214"/>
                  <a:gd name="T36" fmla="*/ 34 w 188"/>
                  <a:gd name="T37" fmla="*/ 13 h 214"/>
                  <a:gd name="T38" fmla="*/ 36 w 188"/>
                  <a:gd name="T39" fmla="*/ 12 h 214"/>
                  <a:gd name="T40" fmla="*/ 46 w 188"/>
                  <a:gd name="T41" fmla="*/ 12 h 214"/>
                  <a:gd name="T42" fmla="*/ 34 w 188"/>
                  <a:gd name="T43" fmla="*/ 12 h 214"/>
                  <a:gd name="T44" fmla="*/ 26 w 188"/>
                  <a:gd name="T45" fmla="*/ 13 h 214"/>
                  <a:gd name="T46" fmla="*/ 30 w 188"/>
                  <a:gd name="T47" fmla="*/ 14 h 214"/>
                  <a:gd name="T48" fmla="*/ 14 w 188"/>
                  <a:gd name="T49" fmla="*/ 16 h 214"/>
                  <a:gd name="T50" fmla="*/ 0 w 188"/>
                  <a:gd name="T51" fmla="*/ 17 h 214"/>
                  <a:gd name="T52" fmla="*/ 8 w 188"/>
                  <a:gd name="T53" fmla="*/ 14 h 214"/>
                  <a:gd name="T54" fmla="*/ 0 w 188"/>
                  <a:gd name="T55" fmla="*/ 13 h 214"/>
                  <a:gd name="T56" fmla="*/ 14 w 188"/>
                  <a:gd name="T57" fmla="*/ 12 h 214"/>
                  <a:gd name="T58" fmla="*/ 32 w 188"/>
                  <a:gd name="T59" fmla="*/ 11 h 214"/>
                  <a:gd name="T60" fmla="*/ 44 w 188"/>
                  <a:gd name="T61" fmla="*/ 10 h 214"/>
                  <a:gd name="T62" fmla="*/ 72 w 188"/>
                  <a:gd name="T63" fmla="*/ 10 h 214"/>
                  <a:gd name="T64" fmla="*/ 84 w 188"/>
                  <a:gd name="T65" fmla="*/ 9 h 214"/>
                  <a:gd name="T66" fmla="*/ 101 w 188"/>
                  <a:gd name="T67" fmla="*/ 7 h 214"/>
                  <a:gd name="T68" fmla="*/ 107 w 188"/>
                  <a:gd name="T69" fmla="*/ 7 h 214"/>
                  <a:gd name="T70" fmla="*/ 119 w 188"/>
                  <a:gd name="T71" fmla="*/ 6 h 214"/>
                  <a:gd name="T72" fmla="*/ 137 w 188"/>
                  <a:gd name="T73" fmla="*/ 5 h 214"/>
                  <a:gd name="T74" fmla="*/ 141 w 188"/>
                  <a:gd name="T75" fmla="*/ 3 h 214"/>
                  <a:gd name="T76" fmla="*/ 135 w 188"/>
                  <a:gd name="T77" fmla="*/ 3 h 214"/>
                  <a:gd name="T78" fmla="*/ 139 w 188"/>
                  <a:gd name="T79" fmla="*/ 2 h 214"/>
                  <a:gd name="T80" fmla="*/ 145 w 188"/>
                  <a:gd name="T81" fmla="*/ 2 h 21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8"/>
                  <a:gd name="T124" fmla="*/ 0 h 214"/>
                  <a:gd name="T125" fmla="*/ 188 w 188"/>
                  <a:gd name="T126" fmla="*/ 214 h 21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8" h="214">
                    <a:moveTo>
                      <a:pt x="158" y="24"/>
                    </a:moveTo>
                    <a:cubicBezTo>
                      <a:pt x="156" y="18"/>
                      <a:pt x="160" y="6"/>
                      <a:pt x="160" y="6"/>
                    </a:cubicBezTo>
                    <a:cubicBezTo>
                      <a:pt x="167" y="16"/>
                      <a:pt x="167" y="8"/>
                      <a:pt x="170" y="0"/>
                    </a:cubicBezTo>
                    <a:cubicBezTo>
                      <a:pt x="181" y="4"/>
                      <a:pt x="179" y="14"/>
                      <a:pt x="182" y="24"/>
                    </a:cubicBezTo>
                    <a:cubicBezTo>
                      <a:pt x="184" y="30"/>
                      <a:pt x="188" y="42"/>
                      <a:pt x="188" y="42"/>
                    </a:cubicBezTo>
                    <a:cubicBezTo>
                      <a:pt x="183" y="56"/>
                      <a:pt x="188" y="52"/>
                      <a:pt x="178" y="58"/>
                    </a:cubicBezTo>
                    <a:cubicBezTo>
                      <a:pt x="174" y="63"/>
                      <a:pt x="170" y="76"/>
                      <a:pt x="170" y="76"/>
                    </a:cubicBezTo>
                    <a:cubicBezTo>
                      <a:pt x="169" y="100"/>
                      <a:pt x="173" y="110"/>
                      <a:pt x="162" y="126"/>
                    </a:cubicBezTo>
                    <a:cubicBezTo>
                      <a:pt x="150" y="118"/>
                      <a:pt x="155" y="132"/>
                      <a:pt x="144" y="136"/>
                    </a:cubicBezTo>
                    <a:cubicBezTo>
                      <a:pt x="135" y="134"/>
                      <a:pt x="129" y="135"/>
                      <a:pt x="120" y="138"/>
                    </a:cubicBezTo>
                    <a:cubicBezTo>
                      <a:pt x="114" y="129"/>
                      <a:pt x="122" y="127"/>
                      <a:pt x="112" y="124"/>
                    </a:cubicBezTo>
                    <a:cubicBezTo>
                      <a:pt x="108" y="130"/>
                      <a:pt x="108" y="142"/>
                      <a:pt x="102" y="146"/>
                    </a:cubicBezTo>
                    <a:cubicBezTo>
                      <a:pt x="98" y="148"/>
                      <a:pt x="90" y="150"/>
                      <a:pt x="90" y="150"/>
                    </a:cubicBezTo>
                    <a:cubicBezTo>
                      <a:pt x="87" y="141"/>
                      <a:pt x="89" y="135"/>
                      <a:pt x="80" y="132"/>
                    </a:cubicBezTo>
                    <a:cubicBezTo>
                      <a:pt x="68" y="134"/>
                      <a:pt x="65" y="134"/>
                      <a:pt x="58" y="144"/>
                    </a:cubicBezTo>
                    <a:cubicBezTo>
                      <a:pt x="66" y="150"/>
                      <a:pt x="68" y="147"/>
                      <a:pt x="76" y="142"/>
                    </a:cubicBezTo>
                    <a:cubicBezTo>
                      <a:pt x="81" y="146"/>
                      <a:pt x="85" y="155"/>
                      <a:pt x="78" y="160"/>
                    </a:cubicBezTo>
                    <a:cubicBezTo>
                      <a:pt x="75" y="162"/>
                      <a:pt x="62" y="165"/>
                      <a:pt x="58" y="166"/>
                    </a:cubicBezTo>
                    <a:cubicBezTo>
                      <a:pt x="48" y="173"/>
                      <a:pt x="44" y="173"/>
                      <a:pt x="34" y="166"/>
                    </a:cubicBezTo>
                    <a:cubicBezTo>
                      <a:pt x="35" y="162"/>
                      <a:pt x="34" y="158"/>
                      <a:pt x="36" y="154"/>
                    </a:cubicBezTo>
                    <a:cubicBezTo>
                      <a:pt x="38" y="150"/>
                      <a:pt x="55" y="146"/>
                      <a:pt x="46" y="144"/>
                    </a:cubicBezTo>
                    <a:cubicBezTo>
                      <a:pt x="42" y="143"/>
                      <a:pt x="34" y="148"/>
                      <a:pt x="34" y="148"/>
                    </a:cubicBezTo>
                    <a:cubicBezTo>
                      <a:pt x="32" y="155"/>
                      <a:pt x="28" y="159"/>
                      <a:pt x="26" y="166"/>
                    </a:cubicBezTo>
                    <a:cubicBezTo>
                      <a:pt x="36" y="182"/>
                      <a:pt x="36" y="173"/>
                      <a:pt x="30" y="190"/>
                    </a:cubicBezTo>
                    <a:cubicBezTo>
                      <a:pt x="28" y="196"/>
                      <a:pt x="14" y="200"/>
                      <a:pt x="14" y="200"/>
                    </a:cubicBezTo>
                    <a:cubicBezTo>
                      <a:pt x="5" y="214"/>
                      <a:pt x="11" y="210"/>
                      <a:pt x="0" y="214"/>
                    </a:cubicBezTo>
                    <a:cubicBezTo>
                      <a:pt x="2" y="202"/>
                      <a:pt x="5" y="198"/>
                      <a:pt x="8" y="188"/>
                    </a:cubicBezTo>
                    <a:cubicBezTo>
                      <a:pt x="6" y="178"/>
                      <a:pt x="3" y="173"/>
                      <a:pt x="0" y="164"/>
                    </a:cubicBezTo>
                    <a:cubicBezTo>
                      <a:pt x="3" y="156"/>
                      <a:pt x="7" y="157"/>
                      <a:pt x="14" y="152"/>
                    </a:cubicBezTo>
                    <a:cubicBezTo>
                      <a:pt x="18" y="141"/>
                      <a:pt x="23" y="140"/>
                      <a:pt x="32" y="134"/>
                    </a:cubicBezTo>
                    <a:cubicBezTo>
                      <a:pt x="37" y="127"/>
                      <a:pt x="37" y="123"/>
                      <a:pt x="44" y="118"/>
                    </a:cubicBezTo>
                    <a:cubicBezTo>
                      <a:pt x="64" y="121"/>
                      <a:pt x="55" y="122"/>
                      <a:pt x="72" y="116"/>
                    </a:cubicBezTo>
                    <a:cubicBezTo>
                      <a:pt x="76" y="115"/>
                      <a:pt x="84" y="112"/>
                      <a:pt x="84" y="112"/>
                    </a:cubicBezTo>
                    <a:cubicBezTo>
                      <a:pt x="105" y="119"/>
                      <a:pt x="97" y="84"/>
                      <a:pt x="114" y="78"/>
                    </a:cubicBezTo>
                    <a:cubicBezTo>
                      <a:pt x="117" y="87"/>
                      <a:pt x="110" y="89"/>
                      <a:pt x="120" y="92"/>
                    </a:cubicBezTo>
                    <a:cubicBezTo>
                      <a:pt x="125" y="85"/>
                      <a:pt x="125" y="81"/>
                      <a:pt x="132" y="76"/>
                    </a:cubicBezTo>
                    <a:cubicBezTo>
                      <a:pt x="138" y="68"/>
                      <a:pt x="146" y="65"/>
                      <a:pt x="150" y="54"/>
                    </a:cubicBezTo>
                    <a:cubicBezTo>
                      <a:pt x="151" y="50"/>
                      <a:pt x="154" y="42"/>
                      <a:pt x="154" y="42"/>
                    </a:cubicBezTo>
                    <a:cubicBezTo>
                      <a:pt x="152" y="41"/>
                      <a:pt x="148" y="40"/>
                      <a:pt x="148" y="38"/>
                    </a:cubicBezTo>
                    <a:cubicBezTo>
                      <a:pt x="148" y="36"/>
                      <a:pt x="161" y="33"/>
                      <a:pt x="152" y="32"/>
                    </a:cubicBezTo>
                    <a:lnTo>
                      <a:pt x="158" y="24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0" name="Freeform 290"/>
              <p:cNvSpPr>
                <a:spLocks/>
              </p:cNvSpPr>
              <p:nvPr/>
            </p:nvSpPr>
            <p:spPr bwMode="ltGray">
              <a:xfrm>
                <a:off x="2677" y="233"/>
                <a:ext cx="14" cy="10"/>
              </a:xfrm>
              <a:custGeom>
                <a:avLst/>
                <a:gdLst>
                  <a:gd name="T0" fmla="*/ 0 w 13"/>
                  <a:gd name="T1" fmla="*/ 2 h 13"/>
                  <a:gd name="T2" fmla="*/ 4 w 13"/>
                  <a:gd name="T3" fmla="*/ 2 h 13"/>
                  <a:gd name="T4" fmla="*/ 0 w 13"/>
                  <a:gd name="T5" fmla="*/ 2 h 13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13"/>
                  <a:gd name="T11" fmla="*/ 13 w 13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13">
                    <a:moveTo>
                      <a:pt x="0" y="9"/>
                    </a:moveTo>
                    <a:cubicBezTo>
                      <a:pt x="6" y="0"/>
                      <a:pt x="13" y="7"/>
                      <a:pt x="4" y="13"/>
                    </a:cubicBezTo>
                    <a:cubicBezTo>
                      <a:pt x="0" y="6"/>
                      <a:pt x="0" y="5"/>
                      <a:pt x="0" y="9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1" name="Freeform 291"/>
              <p:cNvSpPr>
                <a:spLocks/>
              </p:cNvSpPr>
              <p:nvPr/>
            </p:nvSpPr>
            <p:spPr bwMode="ltGray">
              <a:xfrm>
                <a:off x="1627" y="353"/>
                <a:ext cx="813" cy="462"/>
              </a:xfrm>
              <a:custGeom>
                <a:avLst/>
                <a:gdLst>
                  <a:gd name="T0" fmla="*/ 825 w 812"/>
                  <a:gd name="T1" fmla="*/ 2 h 564"/>
                  <a:gd name="T2" fmla="*/ 791 w 812"/>
                  <a:gd name="T3" fmla="*/ 6 h 564"/>
                  <a:gd name="T4" fmla="*/ 761 w 812"/>
                  <a:gd name="T5" fmla="*/ 9 h 564"/>
                  <a:gd name="T6" fmla="*/ 735 w 812"/>
                  <a:gd name="T7" fmla="*/ 11 h 564"/>
                  <a:gd name="T8" fmla="*/ 647 w 812"/>
                  <a:gd name="T9" fmla="*/ 13 h 564"/>
                  <a:gd name="T10" fmla="*/ 645 w 812"/>
                  <a:gd name="T11" fmla="*/ 16 h 564"/>
                  <a:gd name="T12" fmla="*/ 617 w 812"/>
                  <a:gd name="T13" fmla="*/ 16 h 564"/>
                  <a:gd name="T14" fmla="*/ 633 w 812"/>
                  <a:gd name="T15" fmla="*/ 13 h 564"/>
                  <a:gd name="T16" fmla="*/ 589 w 812"/>
                  <a:gd name="T17" fmla="*/ 13 h 564"/>
                  <a:gd name="T18" fmla="*/ 569 w 812"/>
                  <a:gd name="T19" fmla="*/ 16 h 564"/>
                  <a:gd name="T20" fmla="*/ 609 w 812"/>
                  <a:gd name="T21" fmla="*/ 20 h 564"/>
                  <a:gd name="T22" fmla="*/ 607 w 812"/>
                  <a:gd name="T23" fmla="*/ 28 h 564"/>
                  <a:gd name="T24" fmla="*/ 555 w 812"/>
                  <a:gd name="T25" fmla="*/ 31 h 564"/>
                  <a:gd name="T26" fmla="*/ 535 w 812"/>
                  <a:gd name="T27" fmla="*/ 29 h 564"/>
                  <a:gd name="T28" fmla="*/ 495 w 812"/>
                  <a:gd name="T29" fmla="*/ 25 h 564"/>
                  <a:gd name="T30" fmla="*/ 475 w 812"/>
                  <a:gd name="T31" fmla="*/ 25 h 564"/>
                  <a:gd name="T32" fmla="*/ 463 w 812"/>
                  <a:gd name="T33" fmla="*/ 29 h 564"/>
                  <a:gd name="T34" fmla="*/ 513 w 812"/>
                  <a:gd name="T35" fmla="*/ 35 h 564"/>
                  <a:gd name="T36" fmla="*/ 523 w 812"/>
                  <a:gd name="T37" fmla="*/ 39 h 564"/>
                  <a:gd name="T38" fmla="*/ 539 w 812"/>
                  <a:gd name="T39" fmla="*/ 42 h 564"/>
                  <a:gd name="T40" fmla="*/ 505 w 812"/>
                  <a:gd name="T41" fmla="*/ 41 h 564"/>
                  <a:gd name="T42" fmla="*/ 483 w 812"/>
                  <a:gd name="T43" fmla="*/ 38 h 564"/>
                  <a:gd name="T44" fmla="*/ 435 w 812"/>
                  <a:gd name="T45" fmla="*/ 31 h 564"/>
                  <a:gd name="T46" fmla="*/ 439 w 812"/>
                  <a:gd name="T47" fmla="*/ 23 h 564"/>
                  <a:gd name="T48" fmla="*/ 435 w 812"/>
                  <a:gd name="T49" fmla="*/ 20 h 564"/>
                  <a:gd name="T50" fmla="*/ 425 w 812"/>
                  <a:gd name="T51" fmla="*/ 20 h 564"/>
                  <a:gd name="T52" fmla="*/ 386 w 812"/>
                  <a:gd name="T53" fmla="*/ 20 h 564"/>
                  <a:gd name="T54" fmla="*/ 360 w 812"/>
                  <a:gd name="T55" fmla="*/ 13 h 564"/>
                  <a:gd name="T56" fmla="*/ 330 w 812"/>
                  <a:gd name="T57" fmla="*/ 13 h 564"/>
                  <a:gd name="T58" fmla="*/ 288 w 812"/>
                  <a:gd name="T59" fmla="*/ 13 h 564"/>
                  <a:gd name="T60" fmla="*/ 242 w 812"/>
                  <a:gd name="T61" fmla="*/ 16 h 564"/>
                  <a:gd name="T62" fmla="*/ 196 w 812"/>
                  <a:gd name="T63" fmla="*/ 20 h 564"/>
                  <a:gd name="T64" fmla="*/ 184 w 812"/>
                  <a:gd name="T65" fmla="*/ 20 h 564"/>
                  <a:gd name="T66" fmla="*/ 160 w 812"/>
                  <a:gd name="T67" fmla="*/ 24 h 564"/>
                  <a:gd name="T68" fmla="*/ 152 w 812"/>
                  <a:gd name="T69" fmla="*/ 26 h 564"/>
                  <a:gd name="T70" fmla="*/ 128 w 812"/>
                  <a:gd name="T71" fmla="*/ 30 h 564"/>
                  <a:gd name="T72" fmla="*/ 94 w 812"/>
                  <a:gd name="T73" fmla="*/ 29 h 564"/>
                  <a:gd name="T74" fmla="*/ 66 w 812"/>
                  <a:gd name="T75" fmla="*/ 20 h 564"/>
                  <a:gd name="T76" fmla="*/ 72 w 812"/>
                  <a:gd name="T77" fmla="*/ 11 h 564"/>
                  <a:gd name="T78" fmla="*/ 44 w 812"/>
                  <a:gd name="T79" fmla="*/ 13 h 564"/>
                  <a:gd name="T80" fmla="*/ 20 w 812"/>
                  <a:gd name="T81" fmla="*/ 11 h 564"/>
                  <a:gd name="T82" fmla="*/ 24 w 812"/>
                  <a:gd name="T83" fmla="*/ 11 h 564"/>
                  <a:gd name="T84" fmla="*/ 0 w 812"/>
                  <a:gd name="T85" fmla="*/ 7 h 564"/>
                  <a:gd name="T86" fmla="*/ 811 w 812"/>
                  <a:gd name="T87" fmla="*/ 2 h 56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12"/>
                  <a:gd name="T133" fmla="*/ 0 h 564"/>
                  <a:gd name="T134" fmla="*/ 812 w 812"/>
                  <a:gd name="T135" fmla="*/ 564 h 56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12" h="564">
                    <a:moveTo>
                      <a:pt x="798" y="6"/>
                    </a:moveTo>
                    <a:cubicBezTo>
                      <a:pt x="801" y="15"/>
                      <a:pt x="809" y="16"/>
                      <a:pt x="812" y="26"/>
                    </a:cubicBezTo>
                    <a:cubicBezTo>
                      <a:pt x="809" y="36"/>
                      <a:pt x="801" y="41"/>
                      <a:pt x="796" y="50"/>
                    </a:cubicBezTo>
                    <a:cubicBezTo>
                      <a:pt x="791" y="61"/>
                      <a:pt x="788" y="71"/>
                      <a:pt x="778" y="78"/>
                    </a:cubicBezTo>
                    <a:cubicBezTo>
                      <a:pt x="773" y="85"/>
                      <a:pt x="771" y="88"/>
                      <a:pt x="774" y="96"/>
                    </a:cubicBezTo>
                    <a:cubicBezTo>
                      <a:pt x="767" y="107"/>
                      <a:pt x="758" y="114"/>
                      <a:pt x="748" y="122"/>
                    </a:cubicBezTo>
                    <a:cubicBezTo>
                      <a:pt x="744" y="125"/>
                      <a:pt x="736" y="130"/>
                      <a:pt x="736" y="130"/>
                    </a:cubicBezTo>
                    <a:cubicBezTo>
                      <a:pt x="740" y="141"/>
                      <a:pt x="731" y="140"/>
                      <a:pt x="722" y="142"/>
                    </a:cubicBezTo>
                    <a:cubicBezTo>
                      <a:pt x="716" y="148"/>
                      <a:pt x="712" y="151"/>
                      <a:pt x="704" y="154"/>
                    </a:cubicBezTo>
                    <a:cubicBezTo>
                      <a:pt x="686" y="150"/>
                      <a:pt x="650" y="169"/>
                      <a:pt x="634" y="180"/>
                    </a:cubicBezTo>
                    <a:cubicBezTo>
                      <a:pt x="636" y="189"/>
                      <a:pt x="631" y="193"/>
                      <a:pt x="640" y="196"/>
                    </a:cubicBezTo>
                    <a:cubicBezTo>
                      <a:pt x="643" y="205"/>
                      <a:pt x="640" y="207"/>
                      <a:pt x="632" y="210"/>
                    </a:cubicBezTo>
                    <a:cubicBezTo>
                      <a:pt x="626" y="219"/>
                      <a:pt x="623" y="226"/>
                      <a:pt x="614" y="232"/>
                    </a:cubicBezTo>
                    <a:cubicBezTo>
                      <a:pt x="611" y="231"/>
                      <a:pt x="606" y="233"/>
                      <a:pt x="604" y="230"/>
                    </a:cubicBezTo>
                    <a:cubicBezTo>
                      <a:pt x="599" y="220"/>
                      <a:pt x="610" y="199"/>
                      <a:pt x="620" y="196"/>
                    </a:cubicBezTo>
                    <a:cubicBezTo>
                      <a:pt x="623" y="187"/>
                      <a:pt x="617" y="187"/>
                      <a:pt x="620" y="178"/>
                    </a:cubicBezTo>
                    <a:cubicBezTo>
                      <a:pt x="617" y="164"/>
                      <a:pt x="609" y="168"/>
                      <a:pt x="598" y="172"/>
                    </a:cubicBezTo>
                    <a:cubicBezTo>
                      <a:pt x="592" y="180"/>
                      <a:pt x="585" y="185"/>
                      <a:pt x="576" y="188"/>
                    </a:cubicBezTo>
                    <a:cubicBezTo>
                      <a:pt x="572" y="194"/>
                      <a:pt x="568" y="200"/>
                      <a:pt x="564" y="206"/>
                    </a:cubicBezTo>
                    <a:cubicBezTo>
                      <a:pt x="561" y="210"/>
                      <a:pt x="556" y="218"/>
                      <a:pt x="556" y="218"/>
                    </a:cubicBezTo>
                    <a:cubicBezTo>
                      <a:pt x="558" y="234"/>
                      <a:pt x="559" y="243"/>
                      <a:pt x="572" y="252"/>
                    </a:cubicBezTo>
                    <a:cubicBezTo>
                      <a:pt x="579" y="262"/>
                      <a:pt x="586" y="273"/>
                      <a:pt x="596" y="280"/>
                    </a:cubicBezTo>
                    <a:cubicBezTo>
                      <a:pt x="598" y="286"/>
                      <a:pt x="602" y="298"/>
                      <a:pt x="602" y="298"/>
                    </a:cubicBezTo>
                    <a:cubicBezTo>
                      <a:pt x="601" y="308"/>
                      <a:pt x="599" y="361"/>
                      <a:pt x="594" y="368"/>
                    </a:cubicBezTo>
                    <a:cubicBezTo>
                      <a:pt x="590" y="374"/>
                      <a:pt x="576" y="378"/>
                      <a:pt x="570" y="382"/>
                    </a:cubicBezTo>
                    <a:cubicBezTo>
                      <a:pt x="563" y="393"/>
                      <a:pt x="550" y="396"/>
                      <a:pt x="542" y="406"/>
                    </a:cubicBezTo>
                    <a:cubicBezTo>
                      <a:pt x="536" y="413"/>
                      <a:pt x="539" y="417"/>
                      <a:pt x="530" y="420"/>
                    </a:cubicBezTo>
                    <a:cubicBezTo>
                      <a:pt x="526" y="408"/>
                      <a:pt x="538" y="391"/>
                      <a:pt x="522" y="386"/>
                    </a:cubicBezTo>
                    <a:cubicBezTo>
                      <a:pt x="516" y="377"/>
                      <a:pt x="510" y="364"/>
                      <a:pt x="502" y="356"/>
                    </a:cubicBezTo>
                    <a:cubicBezTo>
                      <a:pt x="497" y="341"/>
                      <a:pt x="505" y="360"/>
                      <a:pt x="482" y="348"/>
                    </a:cubicBezTo>
                    <a:cubicBezTo>
                      <a:pt x="478" y="346"/>
                      <a:pt x="478" y="339"/>
                      <a:pt x="474" y="336"/>
                    </a:cubicBezTo>
                    <a:cubicBezTo>
                      <a:pt x="470" y="323"/>
                      <a:pt x="466" y="342"/>
                      <a:pt x="462" y="348"/>
                    </a:cubicBezTo>
                    <a:cubicBezTo>
                      <a:pt x="460" y="358"/>
                      <a:pt x="456" y="363"/>
                      <a:pt x="454" y="374"/>
                    </a:cubicBezTo>
                    <a:cubicBezTo>
                      <a:pt x="457" y="383"/>
                      <a:pt x="455" y="387"/>
                      <a:pt x="450" y="394"/>
                    </a:cubicBezTo>
                    <a:cubicBezTo>
                      <a:pt x="454" y="399"/>
                      <a:pt x="464" y="411"/>
                      <a:pt x="466" y="418"/>
                    </a:cubicBezTo>
                    <a:cubicBezTo>
                      <a:pt x="474" y="443"/>
                      <a:pt x="472" y="458"/>
                      <a:pt x="500" y="464"/>
                    </a:cubicBezTo>
                    <a:cubicBezTo>
                      <a:pt x="507" y="469"/>
                      <a:pt x="510" y="474"/>
                      <a:pt x="516" y="480"/>
                    </a:cubicBezTo>
                    <a:cubicBezTo>
                      <a:pt x="511" y="494"/>
                      <a:pt x="513" y="509"/>
                      <a:pt x="510" y="524"/>
                    </a:cubicBezTo>
                    <a:cubicBezTo>
                      <a:pt x="512" y="537"/>
                      <a:pt x="511" y="541"/>
                      <a:pt x="522" y="548"/>
                    </a:cubicBezTo>
                    <a:cubicBezTo>
                      <a:pt x="523" y="552"/>
                      <a:pt x="525" y="556"/>
                      <a:pt x="526" y="560"/>
                    </a:cubicBezTo>
                    <a:cubicBezTo>
                      <a:pt x="527" y="564"/>
                      <a:pt x="514" y="556"/>
                      <a:pt x="514" y="556"/>
                    </a:cubicBezTo>
                    <a:cubicBezTo>
                      <a:pt x="502" y="564"/>
                      <a:pt x="501" y="551"/>
                      <a:pt x="492" y="544"/>
                    </a:cubicBezTo>
                    <a:cubicBezTo>
                      <a:pt x="488" y="541"/>
                      <a:pt x="480" y="536"/>
                      <a:pt x="480" y="536"/>
                    </a:cubicBezTo>
                    <a:cubicBezTo>
                      <a:pt x="471" y="522"/>
                      <a:pt x="474" y="529"/>
                      <a:pt x="470" y="518"/>
                    </a:cubicBezTo>
                    <a:cubicBezTo>
                      <a:pt x="467" y="491"/>
                      <a:pt x="461" y="446"/>
                      <a:pt x="436" y="430"/>
                    </a:cubicBezTo>
                    <a:cubicBezTo>
                      <a:pt x="428" y="433"/>
                      <a:pt x="425" y="433"/>
                      <a:pt x="422" y="424"/>
                    </a:cubicBezTo>
                    <a:cubicBezTo>
                      <a:pt x="427" y="404"/>
                      <a:pt x="432" y="383"/>
                      <a:pt x="438" y="364"/>
                    </a:cubicBezTo>
                    <a:cubicBezTo>
                      <a:pt x="436" y="343"/>
                      <a:pt x="431" y="330"/>
                      <a:pt x="426" y="310"/>
                    </a:cubicBezTo>
                    <a:cubicBezTo>
                      <a:pt x="429" y="302"/>
                      <a:pt x="425" y="300"/>
                      <a:pt x="422" y="292"/>
                    </a:cubicBezTo>
                    <a:cubicBezTo>
                      <a:pt x="424" y="282"/>
                      <a:pt x="428" y="277"/>
                      <a:pt x="422" y="268"/>
                    </a:cubicBezTo>
                    <a:cubicBezTo>
                      <a:pt x="420" y="269"/>
                      <a:pt x="418" y="269"/>
                      <a:pt x="416" y="270"/>
                    </a:cubicBezTo>
                    <a:cubicBezTo>
                      <a:pt x="414" y="272"/>
                      <a:pt x="414" y="275"/>
                      <a:pt x="412" y="276"/>
                    </a:cubicBezTo>
                    <a:cubicBezTo>
                      <a:pt x="408" y="278"/>
                      <a:pt x="400" y="280"/>
                      <a:pt x="400" y="280"/>
                    </a:cubicBezTo>
                    <a:cubicBezTo>
                      <a:pt x="394" y="274"/>
                      <a:pt x="389" y="274"/>
                      <a:pt x="386" y="266"/>
                    </a:cubicBezTo>
                    <a:cubicBezTo>
                      <a:pt x="391" y="251"/>
                      <a:pt x="379" y="206"/>
                      <a:pt x="364" y="196"/>
                    </a:cubicBezTo>
                    <a:cubicBezTo>
                      <a:pt x="357" y="186"/>
                      <a:pt x="358" y="182"/>
                      <a:pt x="360" y="170"/>
                    </a:cubicBezTo>
                    <a:cubicBezTo>
                      <a:pt x="358" y="160"/>
                      <a:pt x="356" y="147"/>
                      <a:pt x="346" y="144"/>
                    </a:cubicBezTo>
                    <a:cubicBezTo>
                      <a:pt x="343" y="154"/>
                      <a:pt x="338" y="160"/>
                      <a:pt x="330" y="166"/>
                    </a:cubicBezTo>
                    <a:cubicBezTo>
                      <a:pt x="323" y="164"/>
                      <a:pt x="308" y="160"/>
                      <a:pt x="308" y="160"/>
                    </a:cubicBezTo>
                    <a:cubicBezTo>
                      <a:pt x="296" y="162"/>
                      <a:pt x="297" y="166"/>
                      <a:pt x="288" y="172"/>
                    </a:cubicBezTo>
                    <a:cubicBezTo>
                      <a:pt x="284" y="185"/>
                      <a:pt x="282" y="191"/>
                      <a:pt x="268" y="196"/>
                    </a:cubicBezTo>
                    <a:cubicBezTo>
                      <a:pt x="264" y="200"/>
                      <a:pt x="243" y="231"/>
                      <a:pt x="242" y="232"/>
                    </a:cubicBezTo>
                    <a:cubicBezTo>
                      <a:pt x="231" y="239"/>
                      <a:pt x="215" y="247"/>
                      <a:pt x="206" y="256"/>
                    </a:cubicBezTo>
                    <a:cubicBezTo>
                      <a:pt x="202" y="260"/>
                      <a:pt x="200" y="265"/>
                      <a:pt x="196" y="268"/>
                    </a:cubicBezTo>
                    <a:cubicBezTo>
                      <a:pt x="194" y="269"/>
                      <a:pt x="192" y="269"/>
                      <a:pt x="190" y="270"/>
                    </a:cubicBezTo>
                    <a:cubicBezTo>
                      <a:pt x="188" y="271"/>
                      <a:pt x="186" y="272"/>
                      <a:pt x="184" y="274"/>
                    </a:cubicBezTo>
                    <a:cubicBezTo>
                      <a:pt x="180" y="278"/>
                      <a:pt x="172" y="286"/>
                      <a:pt x="172" y="286"/>
                    </a:cubicBezTo>
                    <a:cubicBezTo>
                      <a:pt x="167" y="300"/>
                      <a:pt x="165" y="314"/>
                      <a:pt x="160" y="328"/>
                    </a:cubicBezTo>
                    <a:cubicBezTo>
                      <a:pt x="158" y="335"/>
                      <a:pt x="156" y="341"/>
                      <a:pt x="154" y="348"/>
                    </a:cubicBezTo>
                    <a:cubicBezTo>
                      <a:pt x="153" y="350"/>
                      <a:pt x="152" y="354"/>
                      <a:pt x="152" y="354"/>
                    </a:cubicBezTo>
                    <a:cubicBezTo>
                      <a:pt x="152" y="359"/>
                      <a:pt x="156" y="384"/>
                      <a:pt x="146" y="392"/>
                    </a:cubicBezTo>
                    <a:cubicBezTo>
                      <a:pt x="141" y="397"/>
                      <a:pt x="128" y="404"/>
                      <a:pt x="128" y="404"/>
                    </a:cubicBezTo>
                    <a:cubicBezTo>
                      <a:pt x="125" y="412"/>
                      <a:pt x="122" y="421"/>
                      <a:pt x="114" y="424"/>
                    </a:cubicBezTo>
                    <a:cubicBezTo>
                      <a:pt x="100" y="419"/>
                      <a:pt x="97" y="405"/>
                      <a:pt x="94" y="392"/>
                    </a:cubicBezTo>
                    <a:cubicBezTo>
                      <a:pt x="86" y="362"/>
                      <a:pt x="82" y="332"/>
                      <a:pt x="72" y="302"/>
                    </a:cubicBezTo>
                    <a:cubicBezTo>
                      <a:pt x="71" y="281"/>
                      <a:pt x="70" y="275"/>
                      <a:pt x="66" y="258"/>
                    </a:cubicBezTo>
                    <a:cubicBezTo>
                      <a:pt x="66" y="251"/>
                      <a:pt x="68" y="219"/>
                      <a:pt x="64" y="208"/>
                    </a:cubicBezTo>
                    <a:cubicBezTo>
                      <a:pt x="70" y="191"/>
                      <a:pt x="66" y="173"/>
                      <a:pt x="72" y="156"/>
                    </a:cubicBezTo>
                    <a:cubicBezTo>
                      <a:pt x="66" y="139"/>
                      <a:pt x="60" y="168"/>
                      <a:pt x="56" y="172"/>
                    </a:cubicBezTo>
                    <a:cubicBezTo>
                      <a:pt x="53" y="175"/>
                      <a:pt x="44" y="180"/>
                      <a:pt x="44" y="180"/>
                    </a:cubicBezTo>
                    <a:cubicBezTo>
                      <a:pt x="35" y="177"/>
                      <a:pt x="28" y="173"/>
                      <a:pt x="24" y="162"/>
                    </a:cubicBezTo>
                    <a:cubicBezTo>
                      <a:pt x="23" y="158"/>
                      <a:pt x="20" y="150"/>
                      <a:pt x="20" y="150"/>
                    </a:cubicBezTo>
                    <a:cubicBezTo>
                      <a:pt x="30" y="148"/>
                      <a:pt x="30" y="143"/>
                      <a:pt x="38" y="138"/>
                    </a:cubicBezTo>
                    <a:cubicBezTo>
                      <a:pt x="35" y="128"/>
                      <a:pt x="31" y="133"/>
                      <a:pt x="24" y="138"/>
                    </a:cubicBezTo>
                    <a:cubicBezTo>
                      <a:pt x="15" y="135"/>
                      <a:pt x="15" y="132"/>
                      <a:pt x="18" y="124"/>
                    </a:cubicBezTo>
                    <a:cubicBezTo>
                      <a:pt x="11" y="114"/>
                      <a:pt x="9" y="101"/>
                      <a:pt x="0" y="92"/>
                    </a:cubicBezTo>
                    <a:lnTo>
                      <a:pt x="76" y="0"/>
                    </a:lnTo>
                    <a:lnTo>
                      <a:pt x="798" y="6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2" name="Freeform 292"/>
              <p:cNvSpPr>
                <a:spLocks/>
              </p:cNvSpPr>
              <p:nvPr/>
            </p:nvSpPr>
            <p:spPr bwMode="ltGray">
              <a:xfrm>
                <a:off x="1770" y="671"/>
                <a:ext cx="45" cy="71"/>
              </a:xfrm>
              <a:custGeom>
                <a:avLst/>
                <a:gdLst>
                  <a:gd name="T0" fmla="*/ 7 w 43"/>
                  <a:gd name="T1" fmla="*/ 3 h 85"/>
                  <a:gd name="T2" fmla="*/ 30 w 43"/>
                  <a:gd name="T3" fmla="*/ 3 h 85"/>
                  <a:gd name="T4" fmla="*/ 67 w 43"/>
                  <a:gd name="T5" fmla="*/ 3 h 85"/>
                  <a:gd name="T6" fmla="*/ 32 w 43"/>
                  <a:gd name="T7" fmla="*/ 8 h 85"/>
                  <a:gd name="T8" fmla="*/ 1 w 43"/>
                  <a:gd name="T9" fmla="*/ 7 h 85"/>
                  <a:gd name="T10" fmla="*/ 7 w 43"/>
                  <a:gd name="T11" fmla="*/ 3 h 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85"/>
                  <a:gd name="T20" fmla="*/ 43 w 43"/>
                  <a:gd name="T21" fmla="*/ 85 h 8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85">
                    <a:moveTo>
                      <a:pt x="7" y="11"/>
                    </a:moveTo>
                    <a:cubicBezTo>
                      <a:pt x="4" y="2"/>
                      <a:pt x="9" y="0"/>
                      <a:pt x="17" y="3"/>
                    </a:cubicBezTo>
                    <a:cubicBezTo>
                      <a:pt x="24" y="13"/>
                      <a:pt x="28" y="24"/>
                      <a:pt x="37" y="33"/>
                    </a:cubicBezTo>
                    <a:cubicBezTo>
                      <a:pt x="43" y="52"/>
                      <a:pt x="40" y="78"/>
                      <a:pt x="19" y="85"/>
                    </a:cubicBezTo>
                    <a:cubicBezTo>
                      <a:pt x="6" y="81"/>
                      <a:pt x="5" y="81"/>
                      <a:pt x="1" y="69"/>
                    </a:cubicBezTo>
                    <a:cubicBezTo>
                      <a:pt x="2" y="66"/>
                      <a:pt x="0" y="4"/>
                      <a:pt x="7" y="11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3" name="Freeform 293"/>
              <p:cNvSpPr>
                <a:spLocks/>
              </p:cNvSpPr>
              <p:nvPr/>
            </p:nvSpPr>
            <p:spPr bwMode="ltGray">
              <a:xfrm>
                <a:off x="2394" y="431"/>
                <a:ext cx="42" cy="59"/>
              </a:xfrm>
              <a:custGeom>
                <a:avLst/>
                <a:gdLst>
                  <a:gd name="T0" fmla="*/ 11 w 44"/>
                  <a:gd name="T1" fmla="*/ 2 h 74"/>
                  <a:gd name="T2" fmla="*/ 16 w 44"/>
                  <a:gd name="T3" fmla="*/ 2 h 74"/>
                  <a:gd name="T4" fmla="*/ 25 w 44"/>
                  <a:gd name="T5" fmla="*/ 2 h 74"/>
                  <a:gd name="T6" fmla="*/ 23 w 44"/>
                  <a:gd name="T7" fmla="*/ 2 h 74"/>
                  <a:gd name="T8" fmla="*/ 11 w 44"/>
                  <a:gd name="T9" fmla="*/ 4 h 74"/>
                  <a:gd name="T10" fmla="*/ 7 w 44"/>
                  <a:gd name="T11" fmla="*/ 3 h 74"/>
                  <a:gd name="T12" fmla="*/ 3 w 44"/>
                  <a:gd name="T13" fmla="*/ 2 h 74"/>
                  <a:gd name="T14" fmla="*/ 11 w 44"/>
                  <a:gd name="T15" fmla="*/ 2 h 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4"/>
                  <a:gd name="T25" fmla="*/ 0 h 74"/>
                  <a:gd name="T26" fmla="*/ 44 w 44"/>
                  <a:gd name="T27" fmla="*/ 74 h 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4" h="74">
                    <a:moveTo>
                      <a:pt x="13" y="28"/>
                    </a:moveTo>
                    <a:cubicBezTo>
                      <a:pt x="15" y="13"/>
                      <a:pt x="14" y="7"/>
                      <a:pt x="29" y="2"/>
                    </a:cubicBezTo>
                    <a:cubicBezTo>
                      <a:pt x="34" y="3"/>
                      <a:pt x="40" y="0"/>
                      <a:pt x="43" y="4"/>
                    </a:cubicBezTo>
                    <a:cubicBezTo>
                      <a:pt x="44" y="6"/>
                      <a:pt x="41" y="21"/>
                      <a:pt x="39" y="26"/>
                    </a:cubicBezTo>
                    <a:cubicBezTo>
                      <a:pt x="31" y="43"/>
                      <a:pt x="30" y="63"/>
                      <a:pt x="13" y="74"/>
                    </a:cubicBezTo>
                    <a:cubicBezTo>
                      <a:pt x="4" y="71"/>
                      <a:pt x="4" y="68"/>
                      <a:pt x="7" y="60"/>
                    </a:cubicBezTo>
                    <a:cubicBezTo>
                      <a:pt x="5" y="50"/>
                      <a:pt x="0" y="46"/>
                      <a:pt x="3" y="36"/>
                    </a:cubicBezTo>
                    <a:cubicBezTo>
                      <a:pt x="4" y="32"/>
                      <a:pt x="8" y="23"/>
                      <a:pt x="13" y="28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4" name="Freeform 294"/>
              <p:cNvSpPr>
                <a:spLocks/>
              </p:cNvSpPr>
              <p:nvPr/>
            </p:nvSpPr>
            <p:spPr bwMode="ltGray">
              <a:xfrm>
                <a:off x="2513" y="402"/>
                <a:ext cx="21" cy="24"/>
              </a:xfrm>
              <a:custGeom>
                <a:avLst/>
                <a:gdLst>
                  <a:gd name="T0" fmla="*/ 7 w 20"/>
                  <a:gd name="T1" fmla="*/ 2 h 30"/>
                  <a:gd name="T2" fmla="*/ 5 w 20"/>
                  <a:gd name="T3" fmla="*/ 2 h 30"/>
                  <a:gd name="T4" fmla="*/ 7 w 20"/>
                  <a:gd name="T5" fmla="*/ 2 h 30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30"/>
                  <a:gd name="T11" fmla="*/ 20 w 20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30">
                    <a:moveTo>
                      <a:pt x="7" y="16"/>
                    </a:moveTo>
                    <a:cubicBezTo>
                      <a:pt x="18" y="0"/>
                      <a:pt x="20" y="20"/>
                      <a:pt x="5" y="30"/>
                    </a:cubicBezTo>
                    <a:cubicBezTo>
                      <a:pt x="0" y="23"/>
                      <a:pt x="1" y="22"/>
                      <a:pt x="7" y="16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5" name="Freeform 295"/>
              <p:cNvSpPr>
                <a:spLocks/>
              </p:cNvSpPr>
              <p:nvPr/>
            </p:nvSpPr>
            <p:spPr bwMode="ltGray">
              <a:xfrm>
                <a:off x="333" y="169"/>
                <a:ext cx="1015" cy="866"/>
              </a:xfrm>
              <a:custGeom>
                <a:avLst/>
                <a:gdLst>
                  <a:gd name="T0" fmla="*/ 84531 w 682"/>
                  <a:gd name="T1" fmla="*/ 143848 h 557"/>
                  <a:gd name="T2" fmla="*/ 85375 w 682"/>
                  <a:gd name="T3" fmla="*/ 139888 h 557"/>
                  <a:gd name="T4" fmla="*/ 87881 w 682"/>
                  <a:gd name="T5" fmla="*/ 128093 h 557"/>
                  <a:gd name="T6" fmla="*/ 54355 w 682"/>
                  <a:gd name="T7" fmla="*/ 88876 h 557"/>
                  <a:gd name="T8" fmla="*/ 49586 w 682"/>
                  <a:gd name="T9" fmla="*/ 107277 h 557"/>
                  <a:gd name="T10" fmla="*/ 53262 w 682"/>
                  <a:gd name="T11" fmla="*/ 172320 h 557"/>
                  <a:gd name="T12" fmla="*/ 49586 w 682"/>
                  <a:gd name="T13" fmla="*/ 153200 h 557"/>
                  <a:gd name="T14" fmla="*/ 42554 w 682"/>
                  <a:gd name="T15" fmla="*/ 136264 h 557"/>
                  <a:gd name="T16" fmla="*/ 43085 w 682"/>
                  <a:gd name="T17" fmla="*/ 128093 h 557"/>
                  <a:gd name="T18" fmla="*/ 43486 w 682"/>
                  <a:gd name="T19" fmla="*/ 122294 h 557"/>
                  <a:gd name="T20" fmla="*/ 38653 w 682"/>
                  <a:gd name="T21" fmla="*/ 116305 h 557"/>
                  <a:gd name="T22" fmla="*/ 34113 w 682"/>
                  <a:gd name="T23" fmla="*/ 107277 h 557"/>
                  <a:gd name="T24" fmla="*/ 25972 w 682"/>
                  <a:gd name="T25" fmla="*/ 109660 h 557"/>
                  <a:gd name="T26" fmla="*/ 22233 w 682"/>
                  <a:gd name="T27" fmla="*/ 113177 h 557"/>
                  <a:gd name="T28" fmla="*/ 13704 w 682"/>
                  <a:gd name="T29" fmla="*/ 113177 h 557"/>
                  <a:gd name="T30" fmla="*/ 3901 w 682"/>
                  <a:gd name="T31" fmla="*/ 96746 h 557"/>
                  <a:gd name="T32" fmla="*/ 1918 w 682"/>
                  <a:gd name="T33" fmla="*/ 91639 h 557"/>
                  <a:gd name="T34" fmla="*/ 0 w 682"/>
                  <a:gd name="T35" fmla="*/ 81704 h 557"/>
                  <a:gd name="T36" fmla="*/ 4249 w 682"/>
                  <a:gd name="T37" fmla="*/ 66097 h 557"/>
                  <a:gd name="T38" fmla="*/ 5657 w 682"/>
                  <a:gd name="T39" fmla="*/ 56058 h 557"/>
                  <a:gd name="T40" fmla="*/ 8970 w 682"/>
                  <a:gd name="T41" fmla="*/ 44205 h 557"/>
                  <a:gd name="T42" fmla="*/ 14307 w 682"/>
                  <a:gd name="T43" fmla="*/ 35878 h 557"/>
                  <a:gd name="T44" fmla="*/ 29441 w 682"/>
                  <a:gd name="T45" fmla="*/ 20793 h 557"/>
                  <a:gd name="T46" fmla="*/ 38653 w 682"/>
                  <a:gd name="T47" fmla="*/ 9350 h 557"/>
                  <a:gd name="T48" fmla="*/ 45313 w 682"/>
                  <a:gd name="T49" fmla="*/ 1790 h 557"/>
                  <a:gd name="T50" fmla="*/ 63802 w 682"/>
                  <a:gd name="T51" fmla="*/ 662 h 557"/>
                  <a:gd name="T52" fmla="*/ 69895 w 682"/>
                  <a:gd name="T53" fmla="*/ 0 h 557"/>
                  <a:gd name="T54" fmla="*/ 67438 w 682"/>
                  <a:gd name="T55" fmla="*/ 10459 h 557"/>
                  <a:gd name="T56" fmla="*/ 77834 w 682"/>
                  <a:gd name="T57" fmla="*/ 26154 h 557"/>
                  <a:gd name="T58" fmla="*/ 87373 w 682"/>
                  <a:gd name="T59" fmla="*/ 22947 h 557"/>
                  <a:gd name="T60" fmla="*/ 92932 w 682"/>
                  <a:gd name="T61" fmla="*/ 25282 h 557"/>
                  <a:gd name="T62" fmla="*/ 98184 w 682"/>
                  <a:gd name="T63" fmla="*/ 30114 h 557"/>
                  <a:gd name="T64" fmla="*/ 100553 w 682"/>
                  <a:gd name="T65" fmla="*/ 58280 h 557"/>
                  <a:gd name="T66" fmla="*/ 100553 w 682"/>
                  <a:gd name="T67" fmla="*/ 74425 h 557"/>
                  <a:gd name="T68" fmla="*/ 105185 w 682"/>
                  <a:gd name="T69" fmla="*/ 87758 h 557"/>
                  <a:gd name="T70" fmla="*/ 113409 w 682"/>
                  <a:gd name="T71" fmla="*/ 93002 h 557"/>
                  <a:gd name="T72" fmla="*/ 119446 w 682"/>
                  <a:gd name="T73" fmla="*/ 91639 h 557"/>
                  <a:gd name="T74" fmla="*/ 116634 w 682"/>
                  <a:gd name="T75" fmla="*/ 105479 h 557"/>
                  <a:gd name="T76" fmla="*/ 105185 w 682"/>
                  <a:gd name="T77" fmla="*/ 126290 h 557"/>
                  <a:gd name="T78" fmla="*/ 96319 w 682"/>
                  <a:gd name="T79" fmla="*/ 150417 h 557"/>
                  <a:gd name="T80" fmla="*/ 97703 w 682"/>
                  <a:gd name="T81" fmla="*/ 157556 h 557"/>
                  <a:gd name="T82" fmla="*/ 76402 w 682"/>
                  <a:gd name="T83" fmla="*/ 172320 h 55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2"/>
                  <a:gd name="T127" fmla="*/ 0 h 557"/>
                  <a:gd name="T128" fmla="*/ 682 w 682"/>
                  <a:gd name="T129" fmla="*/ 557 h 55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2" h="557">
                    <a:moveTo>
                      <a:pt x="435" y="556"/>
                    </a:moveTo>
                    <a:lnTo>
                      <a:pt x="481" y="464"/>
                    </a:lnTo>
                    <a:lnTo>
                      <a:pt x="473" y="449"/>
                    </a:lnTo>
                    <a:lnTo>
                      <a:pt x="486" y="451"/>
                    </a:lnTo>
                    <a:lnTo>
                      <a:pt x="495" y="441"/>
                    </a:lnTo>
                    <a:lnTo>
                      <a:pt x="500" y="413"/>
                    </a:lnTo>
                    <a:lnTo>
                      <a:pt x="500" y="371"/>
                    </a:lnTo>
                    <a:lnTo>
                      <a:pt x="309" y="287"/>
                    </a:lnTo>
                    <a:lnTo>
                      <a:pt x="296" y="308"/>
                    </a:lnTo>
                    <a:lnTo>
                      <a:pt x="282" y="346"/>
                    </a:lnTo>
                    <a:lnTo>
                      <a:pt x="396" y="557"/>
                    </a:lnTo>
                    <a:lnTo>
                      <a:pt x="303" y="556"/>
                    </a:lnTo>
                    <a:lnTo>
                      <a:pt x="304" y="536"/>
                    </a:lnTo>
                    <a:cubicBezTo>
                      <a:pt x="284" y="520"/>
                      <a:pt x="296" y="510"/>
                      <a:pt x="282" y="494"/>
                    </a:cubicBezTo>
                    <a:cubicBezTo>
                      <a:pt x="276" y="475"/>
                      <a:pt x="267" y="468"/>
                      <a:pt x="253" y="451"/>
                    </a:cubicBezTo>
                    <a:cubicBezTo>
                      <a:pt x="249" y="447"/>
                      <a:pt x="245" y="443"/>
                      <a:pt x="242" y="439"/>
                    </a:cubicBezTo>
                    <a:lnTo>
                      <a:pt x="237" y="432"/>
                    </a:lnTo>
                    <a:cubicBezTo>
                      <a:pt x="237" y="432"/>
                      <a:pt x="245" y="413"/>
                      <a:pt x="245" y="413"/>
                    </a:cubicBezTo>
                    <a:cubicBezTo>
                      <a:pt x="247" y="409"/>
                      <a:pt x="250" y="401"/>
                      <a:pt x="250" y="401"/>
                    </a:cubicBezTo>
                    <a:cubicBezTo>
                      <a:pt x="249" y="399"/>
                      <a:pt x="247" y="397"/>
                      <a:pt x="247" y="394"/>
                    </a:cubicBezTo>
                    <a:cubicBezTo>
                      <a:pt x="248" y="390"/>
                      <a:pt x="253" y="382"/>
                      <a:pt x="253" y="382"/>
                    </a:cubicBezTo>
                    <a:cubicBezTo>
                      <a:pt x="243" y="370"/>
                      <a:pt x="237" y="371"/>
                      <a:pt x="220" y="375"/>
                    </a:cubicBezTo>
                    <a:cubicBezTo>
                      <a:pt x="217" y="371"/>
                      <a:pt x="210" y="369"/>
                      <a:pt x="207" y="365"/>
                    </a:cubicBezTo>
                    <a:cubicBezTo>
                      <a:pt x="185" y="337"/>
                      <a:pt x="216" y="363"/>
                      <a:pt x="194" y="346"/>
                    </a:cubicBezTo>
                    <a:cubicBezTo>
                      <a:pt x="167" y="349"/>
                      <a:pt x="179" y="346"/>
                      <a:pt x="156" y="352"/>
                    </a:cubicBezTo>
                    <a:cubicBezTo>
                      <a:pt x="153" y="353"/>
                      <a:pt x="148" y="354"/>
                      <a:pt x="148" y="354"/>
                    </a:cubicBezTo>
                    <a:cubicBezTo>
                      <a:pt x="146" y="356"/>
                      <a:pt x="145" y="359"/>
                      <a:pt x="142" y="361"/>
                    </a:cubicBezTo>
                    <a:cubicBezTo>
                      <a:pt x="138" y="363"/>
                      <a:pt x="126" y="365"/>
                      <a:pt x="126" y="365"/>
                    </a:cubicBezTo>
                    <a:cubicBezTo>
                      <a:pt x="105" y="354"/>
                      <a:pt x="116" y="355"/>
                      <a:pt x="94" y="361"/>
                    </a:cubicBezTo>
                    <a:cubicBezTo>
                      <a:pt x="89" y="362"/>
                      <a:pt x="78" y="365"/>
                      <a:pt x="78" y="365"/>
                    </a:cubicBezTo>
                    <a:cubicBezTo>
                      <a:pt x="62" y="383"/>
                      <a:pt x="46" y="346"/>
                      <a:pt x="35" y="337"/>
                    </a:cubicBezTo>
                    <a:cubicBezTo>
                      <a:pt x="32" y="330"/>
                      <a:pt x="24" y="320"/>
                      <a:pt x="22" y="312"/>
                    </a:cubicBezTo>
                    <a:cubicBezTo>
                      <a:pt x="20" y="308"/>
                      <a:pt x="22" y="303"/>
                      <a:pt x="19" y="300"/>
                    </a:cubicBezTo>
                    <a:cubicBezTo>
                      <a:pt x="17" y="297"/>
                      <a:pt x="13" y="297"/>
                      <a:pt x="11" y="295"/>
                    </a:cubicBezTo>
                    <a:cubicBezTo>
                      <a:pt x="3" y="277"/>
                      <a:pt x="15" y="306"/>
                      <a:pt x="5" y="276"/>
                    </a:cubicBezTo>
                    <a:cubicBezTo>
                      <a:pt x="4" y="272"/>
                      <a:pt x="0" y="264"/>
                      <a:pt x="0" y="264"/>
                    </a:cubicBezTo>
                    <a:cubicBezTo>
                      <a:pt x="3" y="253"/>
                      <a:pt x="2" y="248"/>
                      <a:pt x="13" y="243"/>
                    </a:cubicBezTo>
                    <a:cubicBezTo>
                      <a:pt x="20" y="221"/>
                      <a:pt x="17" y="231"/>
                      <a:pt x="24" y="213"/>
                    </a:cubicBezTo>
                    <a:cubicBezTo>
                      <a:pt x="26" y="209"/>
                      <a:pt x="30" y="200"/>
                      <a:pt x="30" y="200"/>
                    </a:cubicBezTo>
                    <a:cubicBezTo>
                      <a:pt x="26" y="192"/>
                      <a:pt x="24" y="191"/>
                      <a:pt x="32" y="181"/>
                    </a:cubicBezTo>
                    <a:cubicBezTo>
                      <a:pt x="36" y="177"/>
                      <a:pt x="43" y="169"/>
                      <a:pt x="43" y="169"/>
                    </a:cubicBezTo>
                    <a:cubicBezTo>
                      <a:pt x="37" y="155"/>
                      <a:pt x="36" y="153"/>
                      <a:pt x="51" y="143"/>
                    </a:cubicBezTo>
                    <a:cubicBezTo>
                      <a:pt x="56" y="140"/>
                      <a:pt x="67" y="135"/>
                      <a:pt x="67" y="135"/>
                    </a:cubicBezTo>
                    <a:cubicBezTo>
                      <a:pt x="73" y="129"/>
                      <a:pt x="75" y="122"/>
                      <a:pt x="81" y="116"/>
                    </a:cubicBezTo>
                    <a:cubicBezTo>
                      <a:pt x="89" y="107"/>
                      <a:pt x="102" y="105"/>
                      <a:pt x="113" y="99"/>
                    </a:cubicBezTo>
                    <a:cubicBezTo>
                      <a:pt x="125" y="85"/>
                      <a:pt x="149" y="76"/>
                      <a:pt x="167" y="67"/>
                    </a:cubicBezTo>
                    <a:cubicBezTo>
                      <a:pt x="174" y="59"/>
                      <a:pt x="175" y="50"/>
                      <a:pt x="188" y="46"/>
                    </a:cubicBezTo>
                    <a:cubicBezTo>
                      <a:pt x="198" y="39"/>
                      <a:pt x="208" y="36"/>
                      <a:pt x="220" y="30"/>
                    </a:cubicBezTo>
                    <a:cubicBezTo>
                      <a:pt x="223" y="28"/>
                      <a:pt x="228" y="25"/>
                      <a:pt x="228" y="25"/>
                    </a:cubicBezTo>
                    <a:cubicBezTo>
                      <a:pt x="237" y="16"/>
                      <a:pt x="245" y="10"/>
                      <a:pt x="258" y="6"/>
                    </a:cubicBezTo>
                    <a:cubicBezTo>
                      <a:pt x="269" y="31"/>
                      <a:pt x="301" y="6"/>
                      <a:pt x="320" y="4"/>
                    </a:cubicBezTo>
                    <a:cubicBezTo>
                      <a:pt x="334" y="3"/>
                      <a:pt x="349" y="3"/>
                      <a:pt x="363" y="2"/>
                    </a:cubicBezTo>
                    <a:cubicBezTo>
                      <a:pt x="369" y="3"/>
                      <a:pt x="376" y="5"/>
                      <a:pt x="382" y="4"/>
                    </a:cubicBezTo>
                    <a:cubicBezTo>
                      <a:pt x="387" y="4"/>
                      <a:pt x="398" y="0"/>
                      <a:pt x="398" y="0"/>
                    </a:cubicBezTo>
                    <a:cubicBezTo>
                      <a:pt x="415" y="8"/>
                      <a:pt x="406" y="16"/>
                      <a:pt x="400" y="30"/>
                    </a:cubicBezTo>
                    <a:cubicBezTo>
                      <a:pt x="398" y="34"/>
                      <a:pt x="384" y="34"/>
                      <a:pt x="384" y="34"/>
                    </a:cubicBezTo>
                    <a:cubicBezTo>
                      <a:pt x="379" y="47"/>
                      <a:pt x="398" y="51"/>
                      <a:pt x="411" y="55"/>
                    </a:cubicBezTo>
                    <a:cubicBezTo>
                      <a:pt x="419" y="72"/>
                      <a:pt x="421" y="79"/>
                      <a:pt x="443" y="84"/>
                    </a:cubicBezTo>
                    <a:cubicBezTo>
                      <a:pt x="461" y="71"/>
                      <a:pt x="435" y="65"/>
                      <a:pt x="468" y="57"/>
                    </a:cubicBezTo>
                    <a:cubicBezTo>
                      <a:pt x="482" y="61"/>
                      <a:pt x="485" y="70"/>
                      <a:pt x="497" y="74"/>
                    </a:cubicBezTo>
                    <a:cubicBezTo>
                      <a:pt x="505" y="76"/>
                      <a:pt x="513" y="78"/>
                      <a:pt x="521" y="80"/>
                    </a:cubicBezTo>
                    <a:cubicBezTo>
                      <a:pt x="524" y="81"/>
                      <a:pt x="529" y="82"/>
                      <a:pt x="529" y="82"/>
                    </a:cubicBezTo>
                    <a:cubicBezTo>
                      <a:pt x="547" y="78"/>
                      <a:pt x="547" y="76"/>
                      <a:pt x="562" y="84"/>
                    </a:cubicBezTo>
                    <a:cubicBezTo>
                      <a:pt x="566" y="95"/>
                      <a:pt x="565" y="86"/>
                      <a:pt x="559" y="97"/>
                    </a:cubicBezTo>
                    <a:cubicBezTo>
                      <a:pt x="557" y="101"/>
                      <a:pt x="554" y="110"/>
                      <a:pt x="554" y="110"/>
                    </a:cubicBezTo>
                    <a:cubicBezTo>
                      <a:pt x="556" y="132"/>
                      <a:pt x="556" y="168"/>
                      <a:pt x="572" y="188"/>
                    </a:cubicBezTo>
                    <a:cubicBezTo>
                      <a:pt x="568" y="198"/>
                      <a:pt x="564" y="208"/>
                      <a:pt x="562" y="219"/>
                    </a:cubicBezTo>
                    <a:cubicBezTo>
                      <a:pt x="564" y="227"/>
                      <a:pt x="569" y="233"/>
                      <a:pt x="572" y="240"/>
                    </a:cubicBezTo>
                    <a:cubicBezTo>
                      <a:pt x="573" y="247"/>
                      <a:pt x="572" y="254"/>
                      <a:pt x="575" y="259"/>
                    </a:cubicBezTo>
                    <a:cubicBezTo>
                      <a:pt x="577" y="263"/>
                      <a:pt x="595" y="272"/>
                      <a:pt x="599" y="283"/>
                    </a:cubicBezTo>
                    <a:cubicBezTo>
                      <a:pt x="594" y="295"/>
                      <a:pt x="603" y="306"/>
                      <a:pt x="618" y="310"/>
                    </a:cubicBezTo>
                    <a:cubicBezTo>
                      <a:pt x="630" y="307"/>
                      <a:pt x="638" y="308"/>
                      <a:pt x="645" y="300"/>
                    </a:cubicBezTo>
                    <a:cubicBezTo>
                      <a:pt x="660" y="302"/>
                      <a:pt x="663" y="303"/>
                      <a:pt x="672" y="293"/>
                    </a:cubicBezTo>
                    <a:cubicBezTo>
                      <a:pt x="675" y="294"/>
                      <a:pt x="679" y="293"/>
                      <a:pt x="680" y="295"/>
                    </a:cubicBezTo>
                    <a:cubicBezTo>
                      <a:pt x="682" y="301"/>
                      <a:pt x="674" y="321"/>
                      <a:pt x="672" y="327"/>
                    </a:cubicBezTo>
                    <a:cubicBezTo>
                      <a:pt x="668" y="340"/>
                      <a:pt x="671" y="326"/>
                      <a:pt x="664" y="340"/>
                    </a:cubicBezTo>
                    <a:cubicBezTo>
                      <a:pt x="652" y="360"/>
                      <a:pt x="646" y="381"/>
                      <a:pt x="621" y="394"/>
                    </a:cubicBezTo>
                    <a:cubicBezTo>
                      <a:pt x="614" y="402"/>
                      <a:pt x="609" y="402"/>
                      <a:pt x="599" y="407"/>
                    </a:cubicBezTo>
                    <a:cubicBezTo>
                      <a:pt x="590" y="418"/>
                      <a:pt x="579" y="429"/>
                      <a:pt x="567" y="439"/>
                    </a:cubicBezTo>
                    <a:cubicBezTo>
                      <a:pt x="560" y="454"/>
                      <a:pt x="555" y="470"/>
                      <a:pt x="548" y="485"/>
                    </a:cubicBezTo>
                    <a:cubicBezTo>
                      <a:pt x="549" y="489"/>
                      <a:pt x="550" y="492"/>
                      <a:pt x="551" y="496"/>
                    </a:cubicBezTo>
                    <a:cubicBezTo>
                      <a:pt x="552" y="500"/>
                      <a:pt x="556" y="508"/>
                      <a:pt x="556" y="508"/>
                    </a:cubicBezTo>
                    <a:cubicBezTo>
                      <a:pt x="559" y="524"/>
                      <a:pt x="562" y="546"/>
                      <a:pt x="576" y="557"/>
                    </a:cubicBezTo>
                    <a:lnTo>
                      <a:pt x="435" y="556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6" name="Freeform 296"/>
              <p:cNvSpPr>
                <a:spLocks/>
              </p:cNvSpPr>
              <p:nvPr/>
            </p:nvSpPr>
            <p:spPr bwMode="ltGray">
              <a:xfrm>
                <a:off x="727" y="495"/>
                <a:ext cx="382" cy="540"/>
              </a:xfrm>
              <a:custGeom>
                <a:avLst/>
                <a:gdLst>
                  <a:gd name="T0" fmla="*/ 41990 w 257"/>
                  <a:gd name="T1" fmla="*/ 108861 h 347"/>
                  <a:gd name="T2" fmla="*/ 40233 w 257"/>
                  <a:gd name="T3" fmla="*/ 94383 h 347"/>
                  <a:gd name="T4" fmla="*/ 37561 w 257"/>
                  <a:gd name="T5" fmla="*/ 90365 h 347"/>
                  <a:gd name="T6" fmla="*/ 37271 w 257"/>
                  <a:gd name="T7" fmla="*/ 84596 h 347"/>
                  <a:gd name="T8" fmla="*/ 36161 w 257"/>
                  <a:gd name="T9" fmla="*/ 79705 h 347"/>
                  <a:gd name="T10" fmla="*/ 36161 w 257"/>
                  <a:gd name="T11" fmla="*/ 71804 h 347"/>
                  <a:gd name="T12" fmla="*/ 35847 w 257"/>
                  <a:gd name="T13" fmla="*/ 67114 h 347"/>
                  <a:gd name="T14" fmla="*/ 39408 w 257"/>
                  <a:gd name="T15" fmla="*/ 63387 h 347"/>
                  <a:gd name="T16" fmla="*/ 44434 w 257"/>
                  <a:gd name="T17" fmla="*/ 61980 h 347"/>
                  <a:gd name="T18" fmla="*/ 44434 w 257"/>
                  <a:gd name="T19" fmla="*/ 42809 h 347"/>
                  <a:gd name="T20" fmla="*/ 9320 w 257"/>
                  <a:gd name="T21" fmla="*/ 30112 h 347"/>
                  <a:gd name="T22" fmla="*/ 5592 w 257"/>
                  <a:gd name="T23" fmla="*/ 30802 h 347"/>
                  <a:gd name="T24" fmla="*/ 2838 w 257"/>
                  <a:gd name="T25" fmla="*/ 32028 h 347"/>
                  <a:gd name="T26" fmla="*/ 0 w 257"/>
                  <a:gd name="T27" fmla="*/ 46860 h 347"/>
                  <a:gd name="T28" fmla="*/ 16026 w 257"/>
                  <a:gd name="T29" fmla="*/ 108535 h 347"/>
                  <a:gd name="T30" fmla="*/ 41990 w 257"/>
                  <a:gd name="T31" fmla="*/ 108861 h 34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57"/>
                  <a:gd name="T49" fmla="*/ 0 h 347"/>
                  <a:gd name="T50" fmla="*/ 257 w 257"/>
                  <a:gd name="T51" fmla="*/ 347 h 34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57" h="347">
                    <a:moveTo>
                      <a:pt x="243" y="347"/>
                    </a:moveTo>
                    <a:lnTo>
                      <a:pt x="233" y="301"/>
                    </a:lnTo>
                    <a:lnTo>
                      <a:pt x="217" y="288"/>
                    </a:lnTo>
                    <a:lnTo>
                      <a:pt x="215" y="269"/>
                    </a:lnTo>
                    <a:lnTo>
                      <a:pt x="209" y="254"/>
                    </a:lnTo>
                    <a:lnTo>
                      <a:pt x="209" y="229"/>
                    </a:lnTo>
                    <a:lnTo>
                      <a:pt x="207" y="214"/>
                    </a:lnTo>
                    <a:lnTo>
                      <a:pt x="228" y="202"/>
                    </a:lnTo>
                    <a:lnTo>
                      <a:pt x="257" y="197"/>
                    </a:lnTo>
                    <a:lnTo>
                      <a:pt x="257" y="136"/>
                    </a:lnTo>
                    <a:cubicBezTo>
                      <a:pt x="209" y="119"/>
                      <a:pt x="13" y="0"/>
                      <a:pt x="54" y="96"/>
                    </a:cubicBezTo>
                    <a:cubicBezTo>
                      <a:pt x="36" y="106"/>
                      <a:pt x="57" y="97"/>
                      <a:pt x="32" y="98"/>
                    </a:cubicBezTo>
                    <a:cubicBezTo>
                      <a:pt x="27" y="99"/>
                      <a:pt x="16" y="102"/>
                      <a:pt x="16" y="102"/>
                    </a:cubicBezTo>
                    <a:lnTo>
                      <a:pt x="0" y="149"/>
                    </a:lnTo>
                    <a:lnTo>
                      <a:pt x="93" y="346"/>
                    </a:lnTo>
                    <a:lnTo>
                      <a:pt x="243" y="34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7" name="Freeform 297"/>
              <p:cNvSpPr>
                <a:spLocks/>
              </p:cNvSpPr>
              <p:nvPr/>
            </p:nvSpPr>
            <p:spPr bwMode="ltGray">
              <a:xfrm>
                <a:off x="1400" y="896"/>
                <a:ext cx="16" cy="29"/>
              </a:xfrm>
              <a:custGeom>
                <a:avLst/>
                <a:gdLst>
                  <a:gd name="T0" fmla="*/ 3 w 19"/>
                  <a:gd name="T1" fmla="*/ 2 h 37"/>
                  <a:gd name="T2" fmla="*/ 3 w 19"/>
                  <a:gd name="T3" fmla="*/ 2 h 37"/>
                  <a:gd name="T4" fmla="*/ 3 w 19"/>
                  <a:gd name="T5" fmla="*/ 2 h 3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37"/>
                  <a:gd name="T11" fmla="*/ 19 w 19"/>
                  <a:gd name="T12" fmla="*/ 37 h 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37">
                    <a:moveTo>
                      <a:pt x="7" y="25"/>
                    </a:moveTo>
                    <a:cubicBezTo>
                      <a:pt x="0" y="4"/>
                      <a:pt x="12" y="0"/>
                      <a:pt x="19" y="21"/>
                    </a:cubicBezTo>
                    <a:cubicBezTo>
                      <a:pt x="14" y="37"/>
                      <a:pt x="18" y="36"/>
                      <a:pt x="7" y="25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8" name="Freeform 298"/>
              <p:cNvSpPr>
                <a:spLocks/>
              </p:cNvSpPr>
              <p:nvPr/>
            </p:nvSpPr>
            <p:spPr bwMode="ltGray">
              <a:xfrm>
                <a:off x="1379" y="617"/>
                <a:ext cx="21" cy="17"/>
              </a:xfrm>
              <a:custGeom>
                <a:avLst/>
                <a:gdLst>
                  <a:gd name="T0" fmla="*/ 11 w 22"/>
                  <a:gd name="T1" fmla="*/ 3 h 20"/>
                  <a:gd name="T2" fmla="*/ 11 w 22"/>
                  <a:gd name="T3" fmla="*/ 0 h 20"/>
                  <a:gd name="T4" fmla="*/ 11 w 22"/>
                  <a:gd name="T5" fmla="*/ 3 h 20"/>
                  <a:gd name="T6" fmla="*/ 8 w 22"/>
                  <a:gd name="T7" fmla="*/ 3 h 20"/>
                  <a:gd name="T8" fmla="*/ 11 w 22"/>
                  <a:gd name="T9" fmla="*/ 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0"/>
                  <a:gd name="T17" fmla="*/ 22 w 2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0">
                    <a:moveTo>
                      <a:pt x="12" y="12"/>
                    </a:moveTo>
                    <a:cubicBezTo>
                      <a:pt x="13" y="8"/>
                      <a:pt x="12" y="0"/>
                      <a:pt x="16" y="0"/>
                    </a:cubicBezTo>
                    <a:cubicBezTo>
                      <a:pt x="20" y="0"/>
                      <a:pt x="22" y="8"/>
                      <a:pt x="20" y="12"/>
                    </a:cubicBezTo>
                    <a:cubicBezTo>
                      <a:pt x="18" y="16"/>
                      <a:pt x="12" y="17"/>
                      <a:pt x="8" y="20"/>
                    </a:cubicBezTo>
                    <a:cubicBezTo>
                      <a:pt x="3" y="5"/>
                      <a:pt x="0" y="6"/>
                      <a:pt x="12" y="12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9" name="Freeform 299"/>
              <p:cNvSpPr>
                <a:spLocks/>
              </p:cNvSpPr>
              <p:nvPr/>
            </p:nvSpPr>
            <p:spPr bwMode="ltGray">
              <a:xfrm>
                <a:off x="453" y="275"/>
                <a:ext cx="58" cy="24"/>
              </a:xfrm>
              <a:custGeom>
                <a:avLst/>
                <a:gdLst>
                  <a:gd name="T0" fmla="*/ 24 w 57"/>
                  <a:gd name="T1" fmla="*/ 2 h 30"/>
                  <a:gd name="T2" fmla="*/ 45 w 57"/>
                  <a:gd name="T3" fmla="*/ 2 h 30"/>
                  <a:gd name="T4" fmla="*/ 49 w 57"/>
                  <a:gd name="T5" fmla="*/ 2 h 30"/>
                  <a:gd name="T6" fmla="*/ 24 w 57"/>
                  <a:gd name="T7" fmla="*/ 2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"/>
                  <a:gd name="T13" fmla="*/ 0 h 30"/>
                  <a:gd name="T14" fmla="*/ 57 w 57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" h="30">
                    <a:moveTo>
                      <a:pt x="24" y="18"/>
                    </a:moveTo>
                    <a:cubicBezTo>
                      <a:pt x="0" y="10"/>
                      <a:pt x="9" y="0"/>
                      <a:pt x="32" y="6"/>
                    </a:cubicBezTo>
                    <a:cubicBezTo>
                      <a:pt x="46" y="15"/>
                      <a:pt x="57" y="23"/>
                      <a:pt x="36" y="30"/>
                    </a:cubicBezTo>
                    <a:cubicBezTo>
                      <a:pt x="21" y="25"/>
                      <a:pt x="24" y="30"/>
                      <a:pt x="24" y="18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0" name="Freeform 300"/>
              <p:cNvSpPr>
                <a:spLocks/>
              </p:cNvSpPr>
              <p:nvPr/>
            </p:nvSpPr>
            <p:spPr bwMode="ltGray">
              <a:xfrm>
                <a:off x="1161" y="50"/>
                <a:ext cx="691" cy="569"/>
              </a:xfrm>
              <a:custGeom>
                <a:avLst/>
                <a:gdLst>
                  <a:gd name="T0" fmla="*/ 460 w 693"/>
                  <a:gd name="T1" fmla="*/ 34 h 696"/>
                  <a:gd name="T2" fmla="*/ 380 w 693"/>
                  <a:gd name="T3" fmla="*/ 33 h 696"/>
                  <a:gd name="T4" fmla="*/ 312 w 693"/>
                  <a:gd name="T5" fmla="*/ 31 h 696"/>
                  <a:gd name="T6" fmla="*/ 252 w 693"/>
                  <a:gd name="T7" fmla="*/ 29 h 696"/>
                  <a:gd name="T8" fmla="*/ 224 w 693"/>
                  <a:gd name="T9" fmla="*/ 31 h 696"/>
                  <a:gd name="T10" fmla="*/ 248 w 693"/>
                  <a:gd name="T11" fmla="*/ 31 h 696"/>
                  <a:gd name="T12" fmla="*/ 280 w 693"/>
                  <a:gd name="T13" fmla="*/ 34 h 696"/>
                  <a:gd name="T14" fmla="*/ 308 w 693"/>
                  <a:gd name="T15" fmla="*/ 35 h 696"/>
                  <a:gd name="T16" fmla="*/ 320 w 693"/>
                  <a:gd name="T17" fmla="*/ 38 h 696"/>
                  <a:gd name="T18" fmla="*/ 300 w 693"/>
                  <a:gd name="T19" fmla="*/ 40 h 696"/>
                  <a:gd name="T20" fmla="*/ 248 w 693"/>
                  <a:gd name="T21" fmla="*/ 46 h 696"/>
                  <a:gd name="T22" fmla="*/ 212 w 693"/>
                  <a:gd name="T23" fmla="*/ 46 h 696"/>
                  <a:gd name="T24" fmla="*/ 97 w 693"/>
                  <a:gd name="T25" fmla="*/ 51 h 696"/>
                  <a:gd name="T26" fmla="*/ 77 w 693"/>
                  <a:gd name="T27" fmla="*/ 46 h 696"/>
                  <a:gd name="T28" fmla="*/ 45 w 693"/>
                  <a:gd name="T29" fmla="*/ 38 h 696"/>
                  <a:gd name="T30" fmla="*/ 33 w 693"/>
                  <a:gd name="T31" fmla="*/ 33 h 696"/>
                  <a:gd name="T32" fmla="*/ 53 w 693"/>
                  <a:gd name="T33" fmla="*/ 25 h 696"/>
                  <a:gd name="T34" fmla="*/ 17 w 693"/>
                  <a:gd name="T35" fmla="*/ 29 h 696"/>
                  <a:gd name="T36" fmla="*/ 81 w 693"/>
                  <a:gd name="T37" fmla="*/ 20 h 696"/>
                  <a:gd name="T38" fmla="*/ 113 w 693"/>
                  <a:gd name="T39" fmla="*/ 16 h 696"/>
                  <a:gd name="T40" fmla="*/ 37 w 693"/>
                  <a:gd name="T41" fmla="*/ 16 h 696"/>
                  <a:gd name="T42" fmla="*/ 1 w 693"/>
                  <a:gd name="T43" fmla="*/ 13 h 696"/>
                  <a:gd name="T44" fmla="*/ 25 w 693"/>
                  <a:gd name="T45" fmla="*/ 11 h 696"/>
                  <a:gd name="T46" fmla="*/ 97 w 693"/>
                  <a:gd name="T47" fmla="*/ 9 h 696"/>
                  <a:gd name="T48" fmla="*/ 208 w 693"/>
                  <a:gd name="T49" fmla="*/ 9 h 696"/>
                  <a:gd name="T50" fmla="*/ 216 w 693"/>
                  <a:gd name="T51" fmla="*/ 5 h 696"/>
                  <a:gd name="T52" fmla="*/ 248 w 693"/>
                  <a:gd name="T53" fmla="*/ 0 h 696"/>
                  <a:gd name="T54" fmla="*/ 344 w 693"/>
                  <a:gd name="T55" fmla="*/ 3 h 696"/>
                  <a:gd name="T56" fmla="*/ 316 w 693"/>
                  <a:gd name="T57" fmla="*/ 6 h 696"/>
                  <a:gd name="T58" fmla="*/ 288 w 693"/>
                  <a:gd name="T59" fmla="*/ 13 h 696"/>
                  <a:gd name="T60" fmla="*/ 348 w 693"/>
                  <a:gd name="T61" fmla="*/ 13 h 696"/>
                  <a:gd name="T62" fmla="*/ 360 w 693"/>
                  <a:gd name="T63" fmla="*/ 10 h 696"/>
                  <a:gd name="T64" fmla="*/ 404 w 693"/>
                  <a:gd name="T65" fmla="*/ 7 h 696"/>
                  <a:gd name="T66" fmla="*/ 484 w 693"/>
                  <a:gd name="T67" fmla="*/ 6 h 696"/>
                  <a:gd name="T68" fmla="*/ 511 w 693"/>
                  <a:gd name="T69" fmla="*/ 4 h 696"/>
                  <a:gd name="T70" fmla="*/ 517 w 693"/>
                  <a:gd name="T71" fmla="*/ 34 h 69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93"/>
                  <a:gd name="T109" fmla="*/ 0 h 696"/>
                  <a:gd name="T110" fmla="*/ 693 w 693"/>
                  <a:gd name="T111" fmla="*/ 696 h 69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93" h="696">
                    <a:moveTo>
                      <a:pt x="541" y="460"/>
                    </a:moveTo>
                    <a:lnTo>
                      <a:pt x="473" y="464"/>
                    </a:lnTo>
                    <a:lnTo>
                      <a:pt x="441" y="452"/>
                    </a:lnTo>
                    <a:lnTo>
                      <a:pt x="393" y="452"/>
                    </a:lnTo>
                    <a:cubicBezTo>
                      <a:pt x="365" y="448"/>
                      <a:pt x="360" y="444"/>
                      <a:pt x="337" y="436"/>
                    </a:cubicBezTo>
                    <a:cubicBezTo>
                      <a:pt x="336" y="432"/>
                      <a:pt x="330" y="413"/>
                      <a:pt x="325" y="412"/>
                    </a:cubicBezTo>
                    <a:cubicBezTo>
                      <a:pt x="317" y="411"/>
                      <a:pt x="301" y="420"/>
                      <a:pt x="301" y="420"/>
                    </a:cubicBezTo>
                    <a:cubicBezTo>
                      <a:pt x="289" y="412"/>
                      <a:pt x="277" y="408"/>
                      <a:pt x="265" y="400"/>
                    </a:cubicBezTo>
                    <a:cubicBezTo>
                      <a:pt x="252" y="380"/>
                      <a:pt x="256" y="356"/>
                      <a:pt x="233" y="348"/>
                    </a:cubicBezTo>
                    <a:cubicBezTo>
                      <a:pt x="217" y="372"/>
                      <a:pt x="221" y="392"/>
                      <a:pt x="237" y="416"/>
                    </a:cubicBezTo>
                    <a:cubicBezTo>
                      <a:pt x="234" y="428"/>
                      <a:pt x="228" y="445"/>
                      <a:pt x="237" y="444"/>
                    </a:cubicBezTo>
                    <a:cubicBezTo>
                      <a:pt x="247" y="443"/>
                      <a:pt x="261" y="428"/>
                      <a:pt x="261" y="428"/>
                    </a:cubicBezTo>
                    <a:cubicBezTo>
                      <a:pt x="258" y="450"/>
                      <a:pt x="243" y="475"/>
                      <a:pt x="269" y="484"/>
                    </a:cubicBezTo>
                    <a:cubicBezTo>
                      <a:pt x="277" y="479"/>
                      <a:pt x="288" y="476"/>
                      <a:pt x="293" y="468"/>
                    </a:cubicBezTo>
                    <a:cubicBezTo>
                      <a:pt x="302" y="454"/>
                      <a:pt x="303" y="446"/>
                      <a:pt x="317" y="436"/>
                    </a:cubicBezTo>
                    <a:cubicBezTo>
                      <a:pt x="315" y="448"/>
                      <a:pt x="306" y="467"/>
                      <a:pt x="321" y="476"/>
                    </a:cubicBezTo>
                    <a:cubicBezTo>
                      <a:pt x="328" y="480"/>
                      <a:pt x="345" y="484"/>
                      <a:pt x="345" y="484"/>
                    </a:cubicBezTo>
                    <a:cubicBezTo>
                      <a:pt x="382" y="472"/>
                      <a:pt x="347" y="527"/>
                      <a:pt x="333" y="536"/>
                    </a:cubicBezTo>
                    <a:cubicBezTo>
                      <a:pt x="330" y="540"/>
                      <a:pt x="329" y="545"/>
                      <a:pt x="325" y="548"/>
                    </a:cubicBezTo>
                    <a:cubicBezTo>
                      <a:pt x="322" y="551"/>
                      <a:pt x="316" y="549"/>
                      <a:pt x="313" y="552"/>
                    </a:cubicBezTo>
                    <a:cubicBezTo>
                      <a:pt x="300" y="565"/>
                      <a:pt x="320" y="575"/>
                      <a:pt x="293" y="584"/>
                    </a:cubicBezTo>
                    <a:cubicBezTo>
                      <a:pt x="286" y="595"/>
                      <a:pt x="272" y="610"/>
                      <a:pt x="261" y="616"/>
                    </a:cubicBezTo>
                    <a:cubicBezTo>
                      <a:pt x="254" y="620"/>
                      <a:pt x="245" y="621"/>
                      <a:pt x="237" y="624"/>
                    </a:cubicBezTo>
                    <a:cubicBezTo>
                      <a:pt x="233" y="625"/>
                      <a:pt x="225" y="628"/>
                      <a:pt x="225" y="628"/>
                    </a:cubicBezTo>
                    <a:cubicBezTo>
                      <a:pt x="215" y="659"/>
                      <a:pt x="212" y="652"/>
                      <a:pt x="173" y="656"/>
                    </a:cubicBezTo>
                    <a:cubicBezTo>
                      <a:pt x="140" y="667"/>
                      <a:pt x="132" y="687"/>
                      <a:pt x="97" y="696"/>
                    </a:cubicBezTo>
                    <a:cubicBezTo>
                      <a:pt x="77" y="691"/>
                      <a:pt x="75" y="687"/>
                      <a:pt x="81" y="668"/>
                    </a:cubicBezTo>
                    <a:cubicBezTo>
                      <a:pt x="77" y="646"/>
                      <a:pt x="72" y="639"/>
                      <a:pt x="77" y="616"/>
                    </a:cubicBezTo>
                    <a:cubicBezTo>
                      <a:pt x="73" y="598"/>
                      <a:pt x="71" y="587"/>
                      <a:pt x="61" y="572"/>
                    </a:cubicBezTo>
                    <a:cubicBezTo>
                      <a:pt x="58" y="551"/>
                      <a:pt x="51" y="543"/>
                      <a:pt x="45" y="524"/>
                    </a:cubicBezTo>
                    <a:cubicBezTo>
                      <a:pt x="52" y="502"/>
                      <a:pt x="58" y="496"/>
                      <a:pt x="49" y="472"/>
                    </a:cubicBezTo>
                    <a:cubicBezTo>
                      <a:pt x="46" y="463"/>
                      <a:pt x="33" y="448"/>
                      <a:pt x="33" y="448"/>
                    </a:cubicBezTo>
                    <a:cubicBezTo>
                      <a:pt x="42" y="422"/>
                      <a:pt x="42" y="408"/>
                      <a:pt x="33" y="380"/>
                    </a:cubicBezTo>
                    <a:cubicBezTo>
                      <a:pt x="49" y="369"/>
                      <a:pt x="48" y="362"/>
                      <a:pt x="53" y="344"/>
                    </a:cubicBezTo>
                    <a:cubicBezTo>
                      <a:pt x="47" y="327"/>
                      <a:pt x="49" y="308"/>
                      <a:pt x="33" y="332"/>
                    </a:cubicBezTo>
                    <a:cubicBezTo>
                      <a:pt x="40" y="353"/>
                      <a:pt x="29" y="374"/>
                      <a:pt x="17" y="392"/>
                    </a:cubicBezTo>
                    <a:cubicBezTo>
                      <a:pt x="6" y="360"/>
                      <a:pt x="10" y="340"/>
                      <a:pt x="13" y="304"/>
                    </a:cubicBezTo>
                    <a:cubicBezTo>
                      <a:pt x="44" y="314"/>
                      <a:pt x="54" y="289"/>
                      <a:pt x="81" y="280"/>
                    </a:cubicBezTo>
                    <a:cubicBezTo>
                      <a:pt x="94" y="261"/>
                      <a:pt x="85" y="242"/>
                      <a:pt x="105" y="228"/>
                    </a:cubicBezTo>
                    <a:cubicBezTo>
                      <a:pt x="108" y="220"/>
                      <a:pt x="110" y="212"/>
                      <a:pt x="113" y="204"/>
                    </a:cubicBezTo>
                    <a:cubicBezTo>
                      <a:pt x="116" y="196"/>
                      <a:pt x="89" y="196"/>
                      <a:pt x="89" y="196"/>
                    </a:cubicBezTo>
                    <a:cubicBezTo>
                      <a:pt x="81" y="221"/>
                      <a:pt x="58" y="211"/>
                      <a:pt x="37" y="204"/>
                    </a:cubicBezTo>
                    <a:cubicBezTo>
                      <a:pt x="33" y="207"/>
                      <a:pt x="30" y="213"/>
                      <a:pt x="25" y="212"/>
                    </a:cubicBezTo>
                    <a:cubicBezTo>
                      <a:pt x="16" y="210"/>
                      <a:pt x="1" y="196"/>
                      <a:pt x="1" y="196"/>
                    </a:cubicBezTo>
                    <a:cubicBezTo>
                      <a:pt x="4" y="186"/>
                      <a:pt x="4" y="174"/>
                      <a:pt x="9" y="164"/>
                    </a:cubicBezTo>
                    <a:cubicBezTo>
                      <a:pt x="13" y="155"/>
                      <a:pt x="25" y="140"/>
                      <a:pt x="25" y="140"/>
                    </a:cubicBezTo>
                    <a:cubicBezTo>
                      <a:pt x="0" y="132"/>
                      <a:pt x="25" y="128"/>
                      <a:pt x="37" y="124"/>
                    </a:cubicBezTo>
                    <a:cubicBezTo>
                      <a:pt x="58" y="131"/>
                      <a:pt x="75" y="116"/>
                      <a:pt x="97" y="112"/>
                    </a:cubicBezTo>
                    <a:cubicBezTo>
                      <a:pt x="135" y="87"/>
                      <a:pt x="159" y="122"/>
                      <a:pt x="197" y="132"/>
                    </a:cubicBezTo>
                    <a:cubicBezTo>
                      <a:pt x="205" y="129"/>
                      <a:pt x="213" y="127"/>
                      <a:pt x="221" y="124"/>
                    </a:cubicBezTo>
                    <a:cubicBezTo>
                      <a:pt x="225" y="123"/>
                      <a:pt x="226" y="147"/>
                      <a:pt x="233" y="120"/>
                    </a:cubicBezTo>
                    <a:lnTo>
                      <a:pt x="229" y="64"/>
                    </a:lnTo>
                    <a:lnTo>
                      <a:pt x="209" y="40"/>
                    </a:lnTo>
                    <a:cubicBezTo>
                      <a:pt x="243" y="21"/>
                      <a:pt x="240" y="21"/>
                      <a:pt x="261" y="0"/>
                    </a:cubicBezTo>
                    <a:cubicBezTo>
                      <a:pt x="297" y="16"/>
                      <a:pt x="333" y="32"/>
                      <a:pt x="369" y="48"/>
                    </a:cubicBezTo>
                    <a:cubicBezTo>
                      <a:pt x="373" y="50"/>
                      <a:pt x="361" y="44"/>
                      <a:pt x="357" y="44"/>
                    </a:cubicBezTo>
                    <a:cubicBezTo>
                      <a:pt x="349" y="45"/>
                      <a:pt x="333" y="52"/>
                      <a:pt x="333" y="52"/>
                    </a:cubicBezTo>
                    <a:cubicBezTo>
                      <a:pt x="322" y="68"/>
                      <a:pt x="318" y="71"/>
                      <a:pt x="329" y="88"/>
                    </a:cubicBezTo>
                    <a:cubicBezTo>
                      <a:pt x="308" y="119"/>
                      <a:pt x="323" y="118"/>
                      <a:pt x="333" y="148"/>
                    </a:cubicBezTo>
                    <a:cubicBezTo>
                      <a:pt x="320" y="157"/>
                      <a:pt x="314" y="167"/>
                      <a:pt x="301" y="176"/>
                    </a:cubicBezTo>
                    <a:cubicBezTo>
                      <a:pt x="306" y="213"/>
                      <a:pt x="303" y="213"/>
                      <a:pt x="337" y="220"/>
                    </a:cubicBezTo>
                    <a:cubicBezTo>
                      <a:pt x="358" y="216"/>
                      <a:pt x="368" y="214"/>
                      <a:pt x="361" y="192"/>
                    </a:cubicBezTo>
                    <a:cubicBezTo>
                      <a:pt x="362" y="177"/>
                      <a:pt x="362" y="162"/>
                      <a:pt x="365" y="148"/>
                    </a:cubicBezTo>
                    <a:cubicBezTo>
                      <a:pt x="366" y="143"/>
                      <a:pt x="369" y="133"/>
                      <a:pt x="373" y="136"/>
                    </a:cubicBezTo>
                    <a:cubicBezTo>
                      <a:pt x="379" y="140"/>
                      <a:pt x="376" y="149"/>
                      <a:pt x="377" y="156"/>
                    </a:cubicBezTo>
                    <a:cubicBezTo>
                      <a:pt x="404" y="147"/>
                      <a:pt x="409" y="116"/>
                      <a:pt x="417" y="92"/>
                    </a:cubicBezTo>
                    <a:cubicBezTo>
                      <a:pt x="422" y="76"/>
                      <a:pt x="453" y="74"/>
                      <a:pt x="465" y="72"/>
                    </a:cubicBezTo>
                    <a:cubicBezTo>
                      <a:pt x="472" y="92"/>
                      <a:pt x="477" y="93"/>
                      <a:pt x="497" y="88"/>
                    </a:cubicBezTo>
                    <a:cubicBezTo>
                      <a:pt x="512" y="78"/>
                      <a:pt x="515" y="74"/>
                      <a:pt x="509" y="56"/>
                    </a:cubicBezTo>
                    <a:cubicBezTo>
                      <a:pt x="523" y="46"/>
                      <a:pt x="517" y="46"/>
                      <a:pt x="529" y="52"/>
                    </a:cubicBezTo>
                    <a:lnTo>
                      <a:pt x="693" y="72"/>
                    </a:lnTo>
                    <a:lnTo>
                      <a:pt x="541" y="460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1" name="Freeform 301"/>
              <p:cNvSpPr>
                <a:spLocks/>
              </p:cNvSpPr>
              <p:nvPr/>
            </p:nvSpPr>
            <p:spPr bwMode="ltGray">
              <a:xfrm>
                <a:off x="689" y="6"/>
                <a:ext cx="1386" cy="232"/>
              </a:xfrm>
              <a:custGeom>
                <a:avLst/>
                <a:gdLst>
                  <a:gd name="T0" fmla="*/ 145506 w 931"/>
                  <a:gd name="T1" fmla="*/ 0 h 149"/>
                  <a:gd name="T2" fmla="*/ 25268 w 931"/>
                  <a:gd name="T3" fmla="*/ 9162 h 149"/>
                  <a:gd name="T4" fmla="*/ 15980 w 931"/>
                  <a:gd name="T5" fmla="*/ 13145 h 149"/>
                  <a:gd name="T6" fmla="*/ 10917 w 931"/>
                  <a:gd name="T7" fmla="*/ 13145 h 149"/>
                  <a:gd name="T8" fmla="*/ 3908 w 931"/>
                  <a:gd name="T9" fmla="*/ 24369 h 149"/>
                  <a:gd name="T10" fmla="*/ 0 w 931"/>
                  <a:gd name="T11" fmla="*/ 33103 h 149"/>
                  <a:gd name="T12" fmla="*/ 10418 w 931"/>
                  <a:gd name="T13" fmla="*/ 36393 h 149"/>
                  <a:gd name="T14" fmla="*/ 17068 w 931"/>
                  <a:gd name="T15" fmla="*/ 30218 h 149"/>
                  <a:gd name="T16" fmla="*/ 19093 w 931"/>
                  <a:gd name="T17" fmla="*/ 26619 h 149"/>
                  <a:gd name="T18" fmla="*/ 29521 w 931"/>
                  <a:gd name="T19" fmla="*/ 16418 h 149"/>
                  <a:gd name="T20" fmla="*/ 37930 w 931"/>
                  <a:gd name="T21" fmla="*/ 14576 h 149"/>
                  <a:gd name="T22" fmla="*/ 41879 w 931"/>
                  <a:gd name="T23" fmla="*/ 29575 h 149"/>
                  <a:gd name="T24" fmla="*/ 33190 w 931"/>
                  <a:gd name="T25" fmla="*/ 34587 h 149"/>
                  <a:gd name="T26" fmla="*/ 40724 w 931"/>
                  <a:gd name="T27" fmla="*/ 35767 h 149"/>
                  <a:gd name="T28" fmla="*/ 44100 w 931"/>
                  <a:gd name="T29" fmla="*/ 28402 h 149"/>
                  <a:gd name="T30" fmla="*/ 46954 w 931"/>
                  <a:gd name="T31" fmla="*/ 29039 h 149"/>
                  <a:gd name="T32" fmla="*/ 44633 w 931"/>
                  <a:gd name="T33" fmla="*/ 17096 h 149"/>
                  <a:gd name="T34" fmla="*/ 46954 w 931"/>
                  <a:gd name="T35" fmla="*/ 13993 h 149"/>
                  <a:gd name="T36" fmla="*/ 48809 w 931"/>
                  <a:gd name="T37" fmla="*/ 27803 h 149"/>
                  <a:gd name="T38" fmla="*/ 46954 w 931"/>
                  <a:gd name="T39" fmla="*/ 35767 h 149"/>
                  <a:gd name="T40" fmla="*/ 52323 w 931"/>
                  <a:gd name="T41" fmla="*/ 41055 h 149"/>
                  <a:gd name="T42" fmla="*/ 52726 w 931"/>
                  <a:gd name="T43" fmla="*/ 29039 h 149"/>
                  <a:gd name="T44" fmla="*/ 58432 w 931"/>
                  <a:gd name="T45" fmla="*/ 32492 h 149"/>
                  <a:gd name="T46" fmla="*/ 67408 w 931"/>
                  <a:gd name="T47" fmla="*/ 23181 h 149"/>
                  <a:gd name="T48" fmla="*/ 72191 w 931"/>
                  <a:gd name="T49" fmla="*/ 15756 h 149"/>
                  <a:gd name="T50" fmla="*/ 77552 w 931"/>
                  <a:gd name="T51" fmla="*/ 17599 h 149"/>
                  <a:gd name="T52" fmla="*/ 80276 w 931"/>
                  <a:gd name="T53" fmla="*/ 15756 h 149"/>
                  <a:gd name="T54" fmla="*/ 76072 w 931"/>
                  <a:gd name="T55" fmla="*/ 13993 h 149"/>
                  <a:gd name="T56" fmla="*/ 83690 w 931"/>
                  <a:gd name="T57" fmla="*/ 10980 h 149"/>
                  <a:gd name="T58" fmla="*/ 95975 w 931"/>
                  <a:gd name="T59" fmla="*/ 17096 h 149"/>
                  <a:gd name="T60" fmla="*/ 102528 w 931"/>
                  <a:gd name="T61" fmla="*/ 13145 h 149"/>
                  <a:gd name="T62" fmla="*/ 102975 w 931"/>
                  <a:gd name="T63" fmla="*/ 19963 h 149"/>
                  <a:gd name="T64" fmla="*/ 100216 w 931"/>
                  <a:gd name="T65" fmla="*/ 31868 h 149"/>
                  <a:gd name="T66" fmla="*/ 107876 w 931"/>
                  <a:gd name="T67" fmla="*/ 27803 h 149"/>
                  <a:gd name="T68" fmla="*/ 110092 w 931"/>
                  <a:gd name="T69" fmla="*/ 25420 h 149"/>
                  <a:gd name="T70" fmla="*/ 114376 w 931"/>
                  <a:gd name="T71" fmla="*/ 19237 h 149"/>
                  <a:gd name="T72" fmla="*/ 140095 w 931"/>
                  <a:gd name="T73" fmla="*/ 26619 h 14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31"/>
                  <a:gd name="T112" fmla="*/ 0 h 149"/>
                  <a:gd name="T113" fmla="*/ 931 w 931"/>
                  <a:gd name="T114" fmla="*/ 149 h 14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31" h="149">
                    <a:moveTo>
                      <a:pt x="794" y="84"/>
                    </a:moveTo>
                    <a:cubicBezTo>
                      <a:pt x="813" y="72"/>
                      <a:pt x="931" y="14"/>
                      <a:pt x="825" y="0"/>
                    </a:cubicBezTo>
                    <a:lnTo>
                      <a:pt x="159" y="0"/>
                    </a:lnTo>
                    <a:cubicBezTo>
                      <a:pt x="149" y="12"/>
                      <a:pt x="162" y="18"/>
                      <a:pt x="143" y="29"/>
                    </a:cubicBezTo>
                    <a:cubicBezTo>
                      <a:pt x="130" y="44"/>
                      <a:pt x="133" y="39"/>
                      <a:pt x="116" y="48"/>
                    </a:cubicBezTo>
                    <a:cubicBezTo>
                      <a:pt x="108" y="46"/>
                      <a:pt x="100" y="44"/>
                      <a:pt x="91" y="42"/>
                    </a:cubicBezTo>
                    <a:cubicBezTo>
                      <a:pt x="89" y="41"/>
                      <a:pt x="83" y="40"/>
                      <a:pt x="83" y="40"/>
                    </a:cubicBezTo>
                    <a:cubicBezTo>
                      <a:pt x="76" y="40"/>
                      <a:pt x="68" y="39"/>
                      <a:pt x="62" y="42"/>
                    </a:cubicBezTo>
                    <a:cubicBezTo>
                      <a:pt x="54" y="45"/>
                      <a:pt x="46" y="61"/>
                      <a:pt x="38" y="67"/>
                    </a:cubicBezTo>
                    <a:cubicBezTo>
                      <a:pt x="32" y="71"/>
                      <a:pt x="27" y="74"/>
                      <a:pt x="22" y="77"/>
                    </a:cubicBezTo>
                    <a:cubicBezTo>
                      <a:pt x="16" y="81"/>
                      <a:pt x="5" y="86"/>
                      <a:pt x="5" y="86"/>
                    </a:cubicBezTo>
                    <a:cubicBezTo>
                      <a:pt x="9" y="95"/>
                      <a:pt x="7" y="97"/>
                      <a:pt x="0" y="105"/>
                    </a:cubicBezTo>
                    <a:cubicBezTo>
                      <a:pt x="17" y="107"/>
                      <a:pt x="22" y="107"/>
                      <a:pt x="16" y="120"/>
                    </a:cubicBezTo>
                    <a:cubicBezTo>
                      <a:pt x="27" y="122"/>
                      <a:pt x="48" y="116"/>
                      <a:pt x="59" y="115"/>
                    </a:cubicBezTo>
                    <a:cubicBezTo>
                      <a:pt x="71" y="112"/>
                      <a:pt x="73" y="117"/>
                      <a:pt x="83" y="111"/>
                    </a:cubicBezTo>
                    <a:cubicBezTo>
                      <a:pt x="89" y="96"/>
                      <a:pt x="83" y="100"/>
                      <a:pt x="97" y="96"/>
                    </a:cubicBezTo>
                    <a:cubicBezTo>
                      <a:pt x="100" y="94"/>
                      <a:pt x="103" y="93"/>
                      <a:pt x="105" y="90"/>
                    </a:cubicBezTo>
                    <a:cubicBezTo>
                      <a:pt x="106" y="88"/>
                      <a:pt x="106" y="85"/>
                      <a:pt x="108" y="84"/>
                    </a:cubicBezTo>
                    <a:cubicBezTo>
                      <a:pt x="112" y="80"/>
                      <a:pt x="140" y="69"/>
                      <a:pt x="148" y="67"/>
                    </a:cubicBezTo>
                    <a:cubicBezTo>
                      <a:pt x="160" y="52"/>
                      <a:pt x="153" y="56"/>
                      <a:pt x="167" y="52"/>
                    </a:cubicBezTo>
                    <a:cubicBezTo>
                      <a:pt x="178" y="55"/>
                      <a:pt x="179" y="62"/>
                      <a:pt x="191" y="58"/>
                    </a:cubicBezTo>
                    <a:cubicBezTo>
                      <a:pt x="199" y="52"/>
                      <a:pt x="206" y="51"/>
                      <a:pt x="215" y="46"/>
                    </a:cubicBezTo>
                    <a:cubicBezTo>
                      <a:pt x="226" y="58"/>
                      <a:pt x="217" y="46"/>
                      <a:pt x="223" y="69"/>
                    </a:cubicBezTo>
                    <a:cubicBezTo>
                      <a:pt x="226" y="79"/>
                      <a:pt x="233" y="85"/>
                      <a:pt x="237" y="94"/>
                    </a:cubicBezTo>
                    <a:cubicBezTo>
                      <a:pt x="227" y="100"/>
                      <a:pt x="229" y="104"/>
                      <a:pt x="218" y="107"/>
                    </a:cubicBezTo>
                    <a:cubicBezTo>
                      <a:pt x="207" y="120"/>
                      <a:pt x="203" y="113"/>
                      <a:pt x="188" y="109"/>
                    </a:cubicBezTo>
                    <a:cubicBezTo>
                      <a:pt x="191" y="117"/>
                      <a:pt x="200" y="127"/>
                      <a:pt x="210" y="132"/>
                    </a:cubicBezTo>
                    <a:cubicBezTo>
                      <a:pt x="218" y="114"/>
                      <a:pt x="211" y="122"/>
                      <a:pt x="231" y="113"/>
                    </a:cubicBezTo>
                    <a:cubicBezTo>
                      <a:pt x="237" y="111"/>
                      <a:pt x="248" y="105"/>
                      <a:pt x="248" y="105"/>
                    </a:cubicBezTo>
                    <a:cubicBezTo>
                      <a:pt x="248" y="100"/>
                      <a:pt x="246" y="94"/>
                      <a:pt x="250" y="90"/>
                    </a:cubicBezTo>
                    <a:cubicBezTo>
                      <a:pt x="253" y="88"/>
                      <a:pt x="254" y="96"/>
                      <a:pt x="258" y="96"/>
                    </a:cubicBezTo>
                    <a:cubicBezTo>
                      <a:pt x="262" y="97"/>
                      <a:pt x="264" y="94"/>
                      <a:pt x="266" y="92"/>
                    </a:cubicBezTo>
                    <a:cubicBezTo>
                      <a:pt x="262" y="82"/>
                      <a:pt x="252" y="77"/>
                      <a:pt x="248" y="67"/>
                    </a:cubicBezTo>
                    <a:cubicBezTo>
                      <a:pt x="250" y="63"/>
                      <a:pt x="255" y="58"/>
                      <a:pt x="253" y="54"/>
                    </a:cubicBezTo>
                    <a:cubicBezTo>
                      <a:pt x="251" y="50"/>
                      <a:pt x="248" y="42"/>
                      <a:pt x="248" y="42"/>
                    </a:cubicBezTo>
                    <a:cubicBezTo>
                      <a:pt x="256" y="32"/>
                      <a:pt x="259" y="35"/>
                      <a:pt x="266" y="44"/>
                    </a:cubicBezTo>
                    <a:cubicBezTo>
                      <a:pt x="270" y="56"/>
                      <a:pt x="276" y="61"/>
                      <a:pt x="285" y="71"/>
                    </a:cubicBezTo>
                    <a:cubicBezTo>
                      <a:pt x="281" y="81"/>
                      <a:pt x="289" y="82"/>
                      <a:pt x="277" y="88"/>
                    </a:cubicBezTo>
                    <a:cubicBezTo>
                      <a:pt x="262" y="106"/>
                      <a:pt x="278" y="83"/>
                      <a:pt x="274" y="101"/>
                    </a:cubicBezTo>
                    <a:cubicBezTo>
                      <a:pt x="274" y="105"/>
                      <a:pt x="268" y="109"/>
                      <a:pt x="266" y="113"/>
                    </a:cubicBezTo>
                    <a:cubicBezTo>
                      <a:pt x="270" y="122"/>
                      <a:pt x="268" y="125"/>
                      <a:pt x="261" y="132"/>
                    </a:cubicBezTo>
                    <a:cubicBezTo>
                      <a:pt x="268" y="149"/>
                      <a:pt x="282" y="134"/>
                      <a:pt x="296" y="130"/>
                    </a:cubicBezTo>
                    <a:cubicBezTo>
                      <a:pt x="299" y="122"/>
                      <a:pt x="295" y="119"/>
                      <a:pt x="299" y="111"/>
                    </a:cubicBezTo>
                    <a:cubicBezTo>
                      <a:pt x="296" y="105"/>
                      <a:pt x="288" y="97"/>
                      <a:pt x="299" y="92"/>
                    </a:cubicBezTo>
                    <a:cubicBezTo>
                      <a:pt x="303" y="90"/>
                      <a:pt x="315" y="88"/>
                      <a:pt x="315" y="88"/>
                    </a:cubicBezTo>
                    <a:cubicBezTo>
                      <a:pt x="326" y="91"/>
                      <a:pt x="325" y="95"/>
                      <a:pt x="331" y="103"/>
                    </a:cubicBezTo>
                    <a:cubicBezTo>
                      <a:pt x="339" y="84"/>
                      <a:pt x="331" y="90"/>
                      <a:pt x="361" y="92"/>
                    </a:cubicBezTo>
                    <a:cubicBezTo>
                      <a:pt x="355" y="76"/>
                      <a:pt x="365" y="76"/>
                      <a:pt x="382" y="73"/>
                    </a:cubicBezTo>
                    <a:cubicBezTo>
                      <a:pt x="383" y="71"/>
                      <a:pt x="387" y="57"/>
                      <a:pt x="393" y="54"/>
                    </a:cubicBezTo>
                    <a:cubicBezTo>
                      <a:pt x="398" y="52"/>
                      <a:pt x="409" y="50"/>
                      <a:pt x="409" y="50"/>
                    </a:cubicBezTo>
                    <a:cubicBezTo>
                      <a:pt x="430" y="54"/>
                      <a:pt x="413" y="58"/>
                      <a:pt x="431" y="63"/>
                    </a:cubicBezTo>
                    <a:cubicBezTo>
                      <a:pt x="433" y="61"/>
                      <a:pt x="435" y="57"/>
                      <a:pt x="439" y="56"/>
                    </a:cubicBezTo>
                    <a:cubicBezTo>
                      <a:pt x="445" y="55"/>
                      <a:pt x="452" y="61"/>
                      <a:pt x="457" y="58"/>
                    </a:cubicBezTo>
                    <a:cubicBezTo>
                      <a:pt x="461" y="57"/>
                      <a:pt x="457" y="52"/>
                      <a:pt x="455" y="50"/>
                    </a:cubicBezTo>
                    <a:cubicBezTo>
                      <a:pt x="451" y="47"/>
                      <a:pt x="444" y="47"/>
                      <a:pt x="439" y="46"/>
                    </a:cubicBezTo>
                    <a:cubicBezTo>
                      <a:pt x="436" y="45"/>
                      <a:pt x="431" y="44"/>
                      <a:pt x="431" y="44"/>
                    </a:cubicBezTo>
                    <a:cubicBezTo>
                      <a:pt x="440" y="38"/>
                      <a:pt x="443" y="36"/>
                      <a:pt x="455" y="40"/>
                    </a:cubicBezTo>
                    <a:cubicBezTo>
                      <a:pt x="461" y="38"/>
                      <a:pt x="467" y="35"/>
                      <a:pt x="474" y="35"/>
                    </a:cubicBezTo>
                    <a:cubicBezTo>
                      <a:pt x="483" y="36"/>
                      <a:pt x="511" y="43"/>
                      <a:pt x="519" y="46"/>
                    </a:cubicBezTo>
                    <a:cubicBezTo>
                      <a:pt x="527" y="49"/>
                      <a:pt x="544" y="54"/>
                      <a:pt x="544" y="54"/>
                    </a:cubicBezTo>
                    <a:cubicBezTo>
                      <a:pt x="548" y="54"/>
                      <a:pt x="560" y="52"/>
                      <a:pt x="565" y="50"/>
                    </a:cubicBezTo>
                    <a:cubicBezTo>
                      <a:pt x="570" y="47"/>
                      <a:pt x="581" y="42"/>
                      <a:pt x="581" y="42"/>
                    </a:cubicBezTo>
                    <a:cubicBezTo>
                      <a:pt x="585" y="42"/>
                      <a:pt x="598" y="44"/>
                      <a:pt x="600" y="48"/>
                    </a:cubicBezTo>
                    <a:cubicBezTo>
                      <a:pt x="603" y="55"/>
                      <a:pt x="589" y="61"/>
                      <a:pt x="584" y="63"/>
                    </a:cubicBezTo>
                    <a:cubicBezTo>
                      <a:pt x="576" y="69"/>
                      <a:pt x="568" y="69"/>
                      <a:pt x="565" y="77"/>
                    </a:cubicBezTo>
                    <a:cubicBezTo>
                      <a:pt x="568" y="86"/>
                      <a:pt x="564" y="92"/>
                      <a:pt x="568" y="101"/>
                    </a:cubicBezTo>
                    <a:cubicBezTo>
                      <a:pt x="574" y="93"/>
                      <a:pt x="577" y="91"/>
                      <a:pt x="589" y="94"/>
                    </a:cubicBezTo>
                    <a:cubicBezTo>
                      <a:pt x="595" y="108"/>
                      <a:pt x="602" y="93"/>
                      <a:pt x="611" y="88"/>
                    </a:cubicBezTo>
                    <a:cubicBezTo>
                      <a:pt x="613" y="86"/>
                      <a:pt x="613" y="83"/>
                      <a:pt x="616" y="82"/>
                    </a:cubicBezTo>
                    <a:cubicBezTo>
                      <a:pt x="618" y="80"/>
                      <a:pt x="622" y="81"/>
                      <a:pt x="624" y="80"/>
                    </a:cubicBezTo>
                    <a:cubicBezTo>
                      <a:pt x="626" y="78"/>
                      <a:pt x="626" y="75"/>
                      <a:pt x="627" y="73"/>
                    </a:cubicBezTo>
                    <a:cubicBezTo>
                      <a:pt x="632" y="65"/>
                      <a:pt x="638" y="63"/>
                      <a:pt x="648" y="61"/>
                    </a:cubicBezTo>
                    <a:cubicBezTo>
                      <a:pt x="664" y="62"/>
                      <a:pt x="684" y="69"/>
                      <a:pt x="700" y="69"/>
                    </a:cubicBezTo>
                    <a:lnTo>
                      <a:pt x="794" y="84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2" name="Freeform 302"/>
              <p:cNvSpPr>
                <a:spLocks/>
              </p:cNvSpPr>
              <p:nvPr/>
            </p:nvSpPr>
            <p:spPr bwMode="ltGray">
              <a:xfrm>
                <a:off x="971" y="91"/>
                <a:ext cx="30" cy="25"/>
              </a:xfrm>
              <a:custGeom>
                <a:avLst/>
                <a:gdLst>
                  <a:gd name="T0" fmla="*/ 3 w 31"/>
                  <a:gd name="T1" fmla="*/ 3 h 30"/>
                  <a:gd name="T2" fmla="*/ 18 w 31"/>
                  <a:gd name="T3" fmla="*/ 0 h 30"/>
                  <a:gd name="T4" fmla="*/ 15 w 31"/>
                  <a:gd name="T5" fmla="*/ 3 h 30"/>
                  <a:gd name="T6" fmla="*/ 3 w 31"/>
                  <a:gd name="T7" fmla="*/ 3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30"/>
                  <a:gd name="T14" fmla="*/ 31 w 31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30">
                    <a:moveTo>
                      <a:pt x="3" y="28"/>
                    </a:moveTo>
                    <a:cubicBezTo>
                      <a:pt x="8" y="8"/>
                      <a:pt x="12" y="6"/>
                      <a:pt x="31" y="0"/>
                    </a:cubicBezTo>
                    <a:cubicBezTo>
                      <a:pt x="29" y="5"/>
                      <a:pt x="25" y="22"/>
                      <a:pt x="19" y="24"/>
                    </a:cubicBezTo>
                    <a:cubicBezTo>
                      <a:pt x="0" y="30"/>
                      <a:pt x="3" y="9"/>
                      <a:pt x="3" y="28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3" name="Freeform 303"/>
              <p:cNvSpPr>
                <a:spLocks/>
              </p:cNvSpPr>
              <p:nvPr/>
            </p:nvSpPr>
            <p:spPr bwMode="ltGray">
              <a:xfrm>
                <a:off x="935" y="125"/>
                <a:ext cx="45" cy="27"/>
              </a:xfrm>
              <a:custGeom>
                <a:avLst/>
                <a:gdLst>
                  <a:gd name="T0" fmla="*/ 6 w 44"/>
                  <a:gd name="T1" fmla="*/ 3 h 32"/>
                  <a:gd name="T2" fmla="*/ 35 w 44"/>
                  <a:gd name="T3" fmla="*/ 0 h 32"/>
                  <a:gd name="T4" fmla="*/ 51 w 44"/>
                  <a:gd name="T5" fmla="*/ 3 h 32"/>
                  <a:gd name="T6" fmla="*/ 6 w 44"/>
                  <a:gd name="T7" fmla="*/ 3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"/>
                  <a:gd name="T13" fmla="*/ 0 h 32"/>
                  <a:gd name="T14" fmla="*/ 44 w 44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" h="32">
                    <a:moveTo>
                      <a:pt x="6" y="32"/>
                    </a:moveTo>
                    <a:cubicBezTo>
                      <a:pt x="0" y="14"/>
                      <a:pt x="7" y="10"/>
                      <a:pt x="22" y="0"/>
                    </a:cubicBezTo>
                    <a:cubicBezTo>
                      <a:pt x="27" y="1"/>
                      <a:pt x="35" y="0"/>
                      <a:pt x="38" y="4"/>
                    </a:cubicBezTo>
                    <a:cubicBezTo>
                      <a:pt x="44" y="13"/>
                      <a:pt x="16" y="32"/>
                      <a:pt x="6" y="32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4" name="Freeform 304"/>
              <p:cNvSpPr>
                <a:spLocks/>
              </p:cNvSpPr>
              <p:nvPr/>
            </p:nvSpPr>
            <p:spPr bwMode="ltGray">
              <a:xfrm>
                <a:off x="1081" y="226"/>
                <a:ext cx="75" cy="14"/>
              </a:xfrm>
              <a:custGeom>
                <a:avLst/>
                <a:gdLst>
                  <a:gd name="T0" fmla="*/ 37 w 76"/>
                  <a:gd name="T1" fmla="*/ 2 h 18"/>
                  <a:gd name="T2" fmla="*/ 25 w 76"/>
                  <a:gd name="T3" fmla="*/ 2 h 18"/>
                  <a:gd name="T4" fmla="*/ 37 w 76"/>
                  <a:gd name="T5" fmla="*/ 2 h 18"/>
                  <a:gd name="T6" fmla="*/ 0 60000 65536"/>
                  <a:gd name="T7" fmla="*/ 0 60000 65536"/>
                  <a:gd name="T8" fmla="*/ 0 60000 65536"/>
                  <a:gd name="T9" fmla="*/ 0 w 76"/>
                  <a:gd name="T10" fmla="*/ 0 h 18"/>
                  <a:gd name="T11" fmla="*/ 76 w 76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" h="18">
                    <a:moveTo>
                      <a:pt x="37" y="18"/>
                    </a:moveTo>
                    <a:cubicBezTo>
                      <a:pt x="25" y="14"/>
                      <a:pt x="0" y="10"/>
                      <a:pt x="25" y="2"/>
                    </a:cubicBezTo>
                    <a:cubicBezTo>
                      <a:pt x="76" y="9"/>
                      <a:pt x="46" y="0"/>
                      <a:pt x="37" y="18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5" name="Freeform 305"/>
              <p:cNvSpPr>
                <a:spLocks/>
              </p:cNvSpPr>
              <p:nvPr/>
            </p:nvSpPr>
            <p:spPr bwMode="ltGray">
              <a:xfrm>
                <a:off x="1210" y="223"/>
                <a:ext cx="42" cy="37"/>
              </a:xfrm>
              <a:custGeom>
                <a:avLst/>
                <a:gdLst>
                  <a:gd name="T0" fmla="*/ 0 w 42"/>
                  <a:gd name="T1" fmla="*/ 3 h 44"/>
                  <a:gd name="T2" fmla="*/ 12 w 42"/>
                  <a:gd name="T3" fmla="*/ 3 h 44"/>
                  <a:gd name="T4" fmla="*/ 0 w 42"/>
                  <a:gd name="T5" fmla="*/ 3 h 44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44"/>
                  <a:gd name="T11" fmla="*/ 42 w 42"/>
                  <a:gd name="T12" fmla="*/ 44 h 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44">
                    <a:moveTo>
                      <a:pt x="0" y="21"/>
                    </a:moveTo>
                    <a:cubicBezTo>
                      <a:pt x="4" y="17"/>
                      <a:pt x="7" y="11"/>
                      <a:pt x="12" y="9"/>
                    </a:cubicBezTo>
                    <a:cubicBezTo>
                      <a:pt x="42" y="0"/>
                      <a:pt x="23" y="44"/>
                      <a:pt x="0" y="21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" name="Freeform 306"/>
              <p:cNvSpPr>
                <a:spLocks/>
              </p:cNvSpPr>
              <p:nvPr/>
            </p:nvSpPr>
            <p:spPr bwMode="ltGray">
              <a:xfrm>
                <a:off x="865" y="123"/>
                <a:ext cx="33" cy="24"/>
              </a:xfrm>
              <a:custGeom>
                <a:avLst/>
                <a:gdLst>
                  <a:gd name="T0" fmla="*/ 7 w 31"/>
                  <a:gd name="T1" fmla="*/ 2 h 30"/>
                  <a:gd name="T2" fmla="*/ 69 w 31"/>
                  <a:gd name="T3" fmla="*/ 2 h 30"/>
                  <a:gd name="T4" fmla="*/ 7 w 31"/>
                  <a:gd name="T5" fmla="*/ 2 h 30"/>
                  <a:gd name="T6" fmla="*/ 0 60000 65536"/>
                  <a:gd name="T7" fmla="*/ 0 60000 65536"/>
                  <a:gd name="T8" fmla="*/ 0 60000 65536"/>
                  <a:gd name="T9" fmla="*/ 0 w 31"/>
                  <a:gd name="T10" fmla="*/ 0 h 30"/>
                  <a:gd name="T11" fmla="*/ 31 w 31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" h="30">
                    <a:moveTo>
                      <a:pt x="7" y="22"/>
                    </a:moveTo>
                    <a:cubicBezTo>
                      <a:pt x="0" y="0"/>
                      <a:pt x="15" y="6"/>
                      <a:pt x="31" y="10"/>
                    </a:cubicBezTo>
                    <a:cubicBezTo>
                      <a:pt x="14" y="16"/>
                      <a:pt x="15" y="30"/>
                      <a:pt x="7" y="22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4" name="Group 307"/>
            <p:cNvGrpSpPr>
              <a:grpSpLocks/>
            </p:cNvGrpSpPr>
            <p:nvPr/>
          </p:nvGrpSpPr>
          <p:grpSpPr bwMode="auto">
            <a:xfrm>
              <a:off x="11113" y="4151313"/>
              <a:ext cx="9110662" cy="1622425"/>
              <a:chOff x="1056" y="111"/>
              <a:chExt cx="2448" cy="418"/>
            </a:xfrm>
          </p:grpSpPr>
          <p:sp>
            <p:nvSpPr>
              <p:cNvPr id="210" name="Line 308"/>
              <p:cNvSpPr>
                <a:spLocks noChangeShapeType="1"/>
              </p:cNvSpPr>
              <p:nvPr/>
            </p:nvSpPr>
            <p:spPr bwMode="white">
              <a:xfrm>
                <a:off x="1056" y="332"/>
                <a:ext cx="2448" cy="0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1" name="Line 309"/>
              <p:cNvSpPr>
                <a:spLocks noChangeShapeType="1"/>
              </p:cNvSpPr>
              <p:nvPr/>
            </p:nvSpPr>
            <p:spPr bwMode="white">
              <a:xfrm>
                <a:off x="1254" y="111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2" name="Line 310"/>
              <p:cNvSpPr>
                <a:spLocks noChangeShapeType="1"/>
              </p:cNvSpPr>
              <p:nvPr/>
            </p:nvSpPr>
            <p:spPr bwMode="white">
              <a:xfrm>
                <a:off x="1482" y="111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3" name="Line 311"/>
              <p:cNvSpPr>
                <a:spLocks noChangeShapeType="1"/>
              </p:cNvSpPr>
              <p:nvPr/>
            </p:nvSpPr>
            <p:spPr bwMode="white">
              <a:xfrm>
                <a:off x="1710" y="111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4" name="Line 312"/>
              <p:cNvSpPr>
                <a:spLocks noChangeShapeType="1"/>
              </p:cNvSpPr>
              <p:nvPr/>
            </p:nvSpPr>
            <p:spPr bwMode="white">
              <a:xfrm>
                <a:off x="1938" y="111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5" name="Line 313"/>
              <p:cNvSpPr>
                <a:spLocks noChangeShapeType="1"/>
              </p:cNvSpPr>
              <p:nvPr/>
            </p:nvSpPr>
            <p:spPr bwMode="white">
              <a:xfrm>
                <a:off x="2166" y="111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6" name="Line 314"/>
              <p:cNvSpPr>
                <a:spLocks noChangeShapeType="1"/>
              </p:cNvSpPr>
              <p:nvPr/>
            </p:nvSpPr>
            <p:spPr bwMode="white">
              <a:xfrm>
                <a:off x="2394" y="111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7" name="Line 315"/>
              <p:cNvSpPr>
                <a:spLocks noChangeShapeType="1"/>
              </p:cNvSpPr>
              <p:nvPr/>
            </p:nvSpPr>
            <p:spPr bwMode="white">
              <a:xfrm>
                <a:off x="2622" y="111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8" name="Line 316"/>
              <p:cNvSpPr>
                <a:spLocks noChangeShapeType="1"/>
              </p:cNvSpPr>
              <p:nvPr/>
            </p:nvSpPr>
            <p:spPr bwMode="white">
              <a:xfrm>
                <a:off x="2850" y="111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9" name="Line 317"/>
              <p:cNvSpPr>
                <a:spLocks noChangeShapeType="1"/>
              </p:cNvSpPr>
              <p:nvPr/>
            </p:nvSpPr>
            <p:spPr bwMode="white">
              <a:xfrm>
                <a:off x="3078" y="111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0" name="Line 318"/>
              <p:cNvSpPr>
                <a:spLocks noChangeShapeType="1"/>
              </p:cNvSpPr>
              <p:nvPr/>
            </p:nvSpPr>
            <p:spPr bwMode="white">
              <a:xfrm>
                <a:off x="3306" y="111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5" name="Group 319"/>
            <p:cNvGrpSpPr>
              <a:grpSpLocks/>
            </p:cNvGrpSpPr>
            <p:nvPr/>
          </p:nvGrpSpPr>
          <p:grpSpPr bwMode="auto">
            <a:xfrm>
              <a:off x="576263" y="4143375"/>
              <a:ext cx="7808912" cy="1641475"/>
              <a:chOff x="1208" y="109"/>
              <a:chExt cx="2098" cy="423"/>
            </a:xfrm>
          </p:grpSpPr>
          <p:sp>
            <p:nvSpPr>
              <p:cNvPr id="195" name="Line 320"/>
              <p:cNvSpPr>
                <a:spLocks noChangeShapeType="1"/>
              </p:cNvSpPr>
              <p:nvPr/>
            </p:nvSpPr>
            <p:spPr bwMode="ltGray">
              <a:xfrm>
                <a:off x="2850" y="110"/>
                <a:ext cx="0" cy="142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6" name="Line 321"/>
              <p:cNvSpPr>
                <a:spLocks noChangeShapeType="1"/>
              </p:cNvSpPr>
              <p:nvPr/>
            </p:nvSpPr>
            <p:spPr bwMode="ltGray">
              <a:xfrm>
                <a:off x="2972" y="332"/>
                <a:ext cx="70" cy="0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7" name="Line 322"/>
              <p:cNvSpPr>
                <a:spLocks noChangeShapeType="1"/>
              </p:cNvSpPr>
              <p:nvPr/>
            </p:nvSpPr>
            <p:spPr bwMode="ltGray">
              <a:xfrm>
                <a:off x="3078" y="350"/>
                <a:ext cx="0" cy="2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8" name="Line 323"/>
              <p:cNvSpPr>
                <a:spLocks noChangeShapeType="1"/>
              </p:cNvSpPr>
              <p:nvPr/>
            </p:nvSpPr>
            <p:spPr bwMode="ltGray">
              <a:xfrm>
                <a:off x="3306" y="450"/>
                <a:ext cx="0" cy="79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9" name="Line 324"/>
              <p:cNvSpPr>
                <a:spLocks noChangeShapeType="1"/>
              </p:cNvSpPr>
              <p:nvPr/>
            </p:nvSpPr>
            <p:spPr bwMode="ltGray">
              <a:xfrm>
                <a:off x="2166" y="114"/>
                <a:ext cx="0" cy="62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0" name="Line 325"/>
              <p:cNvSpPr>
                <a:spLocks noChangeShapeType="1"/>
              </p:cNvSpPr>
              <p:nvPr/>
            </p:nvSpPr>
            <p:spPr bwMode="ltGray">
              <a:xfrm>
                <a:off x="1938" y="111"/>
                <a:ext cx="0" cy="337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1" name="Line 326"/>
              <p:cNvSpPr>
                <a:spLocks noChangeShapeType="1"/>
              </p:cNvSpPr>
              <p:nvPr/>
            </p:nvSpPr>
            <p:spPr bwMode="ltGray">
              <a:xfrm flipH="1">
                <a:off x="1912" y="332"/>
                <a:ext cx="68" cy="0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2" name="Line 327"/>
              <p:cNvSpPr>
                <a:spLocks noChangeShapeType="1"/>
              </p:cNvSpPr>
              <p:nvPr/>
            </p:nvSpPr>
            <p:spPr bwMode="ltGray">
              <a:xfrm>
                <a:off x="1778" y="332"/>
                <a:ext cx="60" cy="0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3" name="Line 328"/>
              <p:cNvSpPr>
                <a:spLocks noChangeShapeType="1"/>
              </p:cNvSpPr>
              <p:nvPr/>
            </p:nvSpPr>
            <p:spPr bwMode="ltGray">
              <a:xfrm flipH="1">
                <a:off x="1578" y="332"/>
                <a:ext cx="82" cy="0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4" name="Line 329"/>
              <p:cNvSpPr>
                <a:spLocks noChangeShapeType="1"/>
              </p:cNvSpPr>
              <p:nvPr/>
            </p:nvSpPr>
            <p:spPr bwMode="ltGray">
              <a:xfrm>
                <a:off x="1208" y="332"/>
                <a:ext cx="348" cy="0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5" name="Line 330"/>
              <p:cNvSpPr>
                <a:spLocks noChangeShapeType="1"/>
              </p:cNvSpPr>
              <p:nvPr/>
            </p:nvSpPr>
            <p:spPr bwMode="ltGray">
              <a:xfrm>
                <a:off x="1480" y="234"/>
                <a:ext cx="0" cy="29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6" name="Line 331"/>
              <p:cNvSpPr>
                <a:spLocks noChangeShapeType="1"/>
              </p:cNvSpPr>
              <p:nvPr/>
            </p:nvSpPr>
            <p:spPr bwMode="ltGray">
              <a:xfrm>
                <a:off x="1254" y="252"/>
                <a:ext cx="0" cy="156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7" name="Line 332"/>
              <p:cNvSpPr>
                <a:spLocks noChangeShapeType="1"/>
              </p:cNvSpPr>
              <p:nvPr/>
            </p:nvSpPr>
            <p:spPr bwMode="ltGray">
              <a:xfrm flipH="1" flipV="1">
                <a:off x="1482" y="109"/>
                <a:ext cx="0" cy="27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8" name="Line 333"/>
              <p:cNvSpPr>
                <a:spLocks noChangeShapeType="1"/>
              </p:cNvSpPr>
              <p:nvPr/>
            </p:nvSpPr>
            <p:spPr bwMode="ltGray">
              <a:xfrm>
                <a:off x="1710" y="180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9" name="Line 334"/>
              <p:cNvSpPr>
                <a:spLocks noChangeShapeType="1"/>
              </p:cNvSpPr>
              <p:nvPr/>
            </p:nvSpPr>
            <p:spPr bwMode="ltGray">
              <a:xfrm flipV="1">
                <a:off x="1710" y="111"/>
                <a:ext cx="0" cy="22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40" name="直角三角形 39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3629"/>
            <a:ext cx="9103702" cy="215091"/>
          </a:xfrm>
          <a:prstGeom prst="rect">
            <a:avLst/>
          </a:prstGeom>
          <a:solidFill>
            <a:srgbClr val="237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xmlns="" id="{369F8664-3D44-49D0-84E0-997D89D0C64F}"/>
              </a:ext>
            </a:extLst>
          </p:cNvPr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843808" y="1124744"/>
            <a:ext cx="59766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630238">
              <a:defRPr/>
            </a:pPr>
            <a:r>
              <a:rPr lang="zh-TW" altLang="en-US" sz="2400" b="1" dirty="0">
                <a:solidFill>
                  <a:srgbClr val="000000"/>
                </a:solidFill>
                <a:ea typeface="微軟正黑體" pitchFamily="34" charset="-120"/>
                <a:cs typeface="Arial" charset="0"/>
              </a:rPr>
              <a:t>一、</a:t>
            </a:r>
            <a:r>
              <a:rPr lang="zh-TW" altLang="zh-TW" sz="2400" b="1" dirty="0">
                <a:solidFill>
                  <a:srgbClr val="000000"/>
                </a:solidFill>
                <a:ea typeface="微軟正黑體" pitchFamily="34" charset="-120"/>
                <a:cs typeface="Arial" charset="0"/>
              </a:rPr>
              <a:t>契約及實施計畫內容不具體明確</a:t>
            </a:r>
            <a:endParaRPr lang="zh-TW" altLang="en-US" sz="2400" b="1" dirty="0">
              <a:solidFill>
                <a:srgbClr val="000000"/>
              </a:solidFill>
              <a:ea typeface="微軟正黑體" pitchFamily="34" charset="-120"/>
              <a:cs typeface="Arial" charset="0"/>
            </a:endParaRPr>
          </a:p>
          <a:p>
            <a:pPr marL="630238" lvl="0" indent="-630238">
              <a:defRPr/>
            </a:pPr>
            <a:r>
              <a:rPr lang="zh-TW" altLang="en-US" sz="2400" b="1" dirty="0">
                <a:solidFill>
                  <a:srgbClr val="000000"/>
                </a:solidFill>
                <a:ea typeface="微軟正黑體" pitchFamily="34" charset="-120"/>
                <a:cs typeface="Arial" charset="0"/>
              </a:rPr>
              <a:t>二、</a:t>
            </a:r>
            <a:r>
              <a:rPr lang="zh-TW" altLang="zh-TW" sz="2400" b="1" dirty="0">
                <a:solidFill>
                  <a:srgbClr val="000000"/>
                </a:solidFill>
                <a:ea typeface="微軟正黑體" pitchFamily="34" charset="-120"/>
                <a:cs typeface="Arial" charset="0"/>
              </a:rPr>
              <a:t>契約不符總包價法精神</a:t>
            </a:r>
            <a:endParaRPr lang="en-US" altLang="zh-TW" sz="2400" b="1" dirty="0">
              <a:solidFill>
                <a:srgbClr val="000000"/>
              </a:solidFill>
              <a:ea typeface="微軟正黑體" pitchFamily="34" charset="-120"/>
              <a:cs typeface="Arial" charset="0"/>
            </a:endParaRPr>
          </a:p>
          <a:p>
            <a:pPr marL="630238" lvl="0" indent="-630238">
              <a:defRPr/>
            </a:pPr>
            <a:r>
              <a:rPr lang="zh-TW" altLang="en-US" sz="2400" b="1" dirty="0">
                <a:solidFill>
                  <a:srgbClr val="000000"/>
                </a:solidFill>
                <a:ea typeface="微軟正黑體" pitchFamily="34" charset="-120"/>
                <a:cs typeface="Arial" charset="0"/>
              </a:rPr>
              <a:t>三、</a:t>
            </a:r>
            <a:r>
              <a:rPr lang="zh-TW" altLang="zh-TW" sz="2400" b="1" dirty="0">
                <a:solidFill>
                  <a:srgbClr val="000000"/>
                </a:solidFill>
                <a:ea typeface="微軟正黑體" pitchFamily="34" charset="-120"/>
                <a:cs typeface="Arial" charset="0"/>
              </a:rPr>
              <a:t>機關未依規定日數付款</a:t>
            </a:r>
            <a:endParaRPr lang="en-US" altLang="zh-TW" sz="2400" b="1" dirty="0">
              <a:solidFill>
                <a:srgbClr val="000000"/>
              </a:solidFill>
              <a:ea typeface="微軟正黑體" pitchFamily="34" charset="-120"/>
              <a:cs typeface="Arial" charset="0"/>
            </a:endParaRPr>
          </a:p>
          <a:p>
            <a:pPr marL="630238" lvl="0" indent="-630238">
              <a:defRPr/>
            </a:pPr>
            <a:r>
              <a:rPr lang="zh-TW" altLang="en-US" sz="2400" b="1" dirty="0">
                <a:solidFill>
                  <a:srgbClr val="000000"/>
                </a:solidFill>
                <a:ea typeface="微軟正黑體" pitchFamily="34" charset="-120"/>
                <a:cs typeface="Arial" charset="0"/>
              </a:rPr>
              <a:t>四、</a:t>
            </a:r>
            <a:r>
              <a:rPr lang="zh-TW" altLang="zh-TW" sz="2400" b="1" dirty="0">
                <a:solidFill>
                  <a:srgbClr val="000000"/>
                </a:solidFill>
                <a:ea typeface="微軟正黑體" pitchFamily="34" charset="-120"/>
                <a:cs typeface="Arial" charset="0"/>
              </a:rPr>
              <a:t>機關未依規定日數付款</a:t>
            </a:r>
            <a:endParaRPr lang="zh-TW" altLang="en-US" sz="2400" b="1" dirty="0">
              <a:solidFill>
                <a:srgbClr val="000000"/>
              </a:solidFill>
              <a:ea typeface="微軟正黑體" pitchFamily="34" charset="-120"/>
              <a:cs typeface="Arial" charset="0"/>
            </a:endParaRPr>
          </a:p>
          <a:p>
            <a:pPr marL="630238" lvl="0" indent="-630238">
              <a:defRPr/>
            </a:pPr>
            <a:r>
              <a:rPr lang="zh-TW" altLang="en-US" sz="2400" b="1" dirty="0">
                <a:solidFill>
                  <a:srgbClr val="000000"/>
                </a:solidFill>
                <a:ea typeface="微軟正黑體" pitchFamily="34" charset="-120"/>
                <a:cs typeface="Arial" charset="0"/>
              </a:rPr>
              <a:t>五</a:t>
            </a:r>
            <a:r>
              <a:rPr lang="zh-TW" altLang="en-US" sz="2400" b="1" dirty="0" smtClean="0">
                <a:solidFill>
                  <a:srgbClr val="000000"/>
                </a:solidFill>
                <a:ea typeface="微軟正黑體" pitchFamily="34" charset="-120"/>
                <a:cs typeface="Arial" charset="0"/>
              </a:rPr>
              <a:t>、</a:t>
            </a:r>
            <a:r>
              <a:rPr lang="zh-TW" altLang="en-US" sz="2400" b="1" dirty="0" smtClean="0">
                <a:solidFill>
                  <a:srgbClr val="000000"/>
                </a:solidFill>
                <a:ea typeface="微軟正黑體" pitchFamily="34" charset="-120"/>
                <a:cs typeface="Arial" charset="0"/>
              </a:rPr>
              <a:t>勞務</a:t>
            </a:r>
            <a:r>
              <a:rPr lang="zh-TW" altLang="zh-TW" sz="2400" b="1" dirty="0" smtClean="0">
                <a:solidFill>
                  <a:srgbClr val="000000"/>
                </a:solidFill>
                <a:ea typeface="微軟正黑體" pitchFamily="34" charset="-120"/>
                <a:cs typeface="Arial" charset="0"/>
              </a:rPr>
              <a:t>採購</a:t>
            </a:r>
            <a:r>
              <a:rPr lang="zh-TW" altLang="zh-TW" sz="2400" b="1" dirty="0">
                <a:solidFill>
                  <a:srgbClr val="000000"/>
                </a:solidFill>
                <a:ea typeface="微軟正黑體" pitchFamily="34" charset="-120"/>
                <a:cs typeface="Arial" charset="0"/>
              </a:rPr>
              <a:t>訂有底價</a:t>
            </a:r>
            <a:endParaRPr lang="zh-TW" altLang="en-US" sz="2400" b="1" dirty="0">
              <a:solidFill>
                <a:srgbClr val="000000"/>
              </a:solidFill>
              <a:ea typeface="微軟正黑體" pitchFamily="34" charset="-120"/>
              <a:cs typeface="Arial" charset="0"/>
            </a:endParaRPr>
          </a:p>
          <a:p>
            <a:pPr marL="630238" lvl="0" indent="-630238">
              <a:defRPr/>
            </a:pPr>
            <a:r>
              <a:rPr lang="zh-TW" altLang="en-US" sz="2400" b="1" dirty="0">
                <a:solidFill>
                  <a:srgbClr val="000000"/>
                </a:solidFill>
                <a:ea typeface="微軟正黑體" pitchFamily="34" charset="-120"/>
                <a:cs typeface="Arial" charset="0"/>
              </a:rPr>
              <a:t>六、</a:t>
            </a:r>
            <a:r>
              <a:rPr lang="zh-TW" altLang="zh-TW" sz="2400" b="1" dirty="0">
                <a:solidFill>
                  <a:srgbClr val="000000"/>
                </a:solidFill>
                <a:ea typeface="微軟正黑體" pitchFamily="34" charset="-120"/>
                <a:cs typeface="Arial" charset="0"/>
              </a:rPr>
              <a:t>契約價金未依計費辦法第</a:t>
            </a:r>
            <a:r>
              <a:rPr lang="en-US" altLang="zh-TW" sz="2400" b="1" dirty="0">
                <a:solidFill>
                  <a:srgbClr val="000000"/>
                </a:solidFill>
                <a:ea typeface="微軟正黑體" pitchFamily="34" charset="-120"/>
                <a:cs typeface="Arial" charset="0"/>
              </a:rPr>
              <a:t>11</a:t>
            </a:r>
            <a:r>
              <a:rPr lang="zh-TW" altLang="zh-TW" sz="2400" b="1" dirty="0">
                <a:solidFill>
                  <a:srgbClr val="000000"/>
                </a:solidFill>
                <a:ea typeface="微軟正黑體" pitchFamily="34" charset="-120"/>
                <a:cs typeface="Arial" charset="0"/>
              </a:rPr>
              <a:t>條編列項目及費用</a:t>
            </a:r>
            <a:endParaRPr lang="en-US" altLang="zh-TW" sz="2400" b="1" dirty="0">
              <a:solidFill>
                <a:srgbClr val="000000"/>
              </a:solidFill>
              <a:ea typeface="微軟正黑體" pitchFamily="34" charset="-120"/>
              <a:cs typeface="Arial" charset="0"/>
            </a:endParaRPr>
          </a:p>
          <a:p>
            <a:pPr marL="630238" lvl="0" indent="-630238">
              <a:defRPr/>
            </a:pPr>
            <a:r>
              <a:rPr lang="zh-TW" altLang="en-US" sz="2400" b="1" dirty="0">
                <a:solidFill>
                  <a:srgbClr val="000000"/>
                </a:solidFill>
                <a:ea typeface="微軟正黑體" pitchFamily="34" charset="-120"/>
                <a:cs typeface="Arial" charset="0"/>
              </a:rPr>
              <a:t>七、</a:t>
            </a:r>
            <a:r>
              <a:rPr lang="zh-TW" altLang="zh-TW" sz="2400" b="1" dirty="0">
                <a:solidFill>
                  <a:srgbClr val="000000"/>
                </a:solidFill>
                <a:ea typeface="微軟正黑體" pitchFamily="34" charset="-120"/>
                <a:cs typeface="Arial" charset="0"/>
              </a:rPr>
              <a:t>機關混用採購與補助</a:t>
            </a:r>
            <a:endParaRPr lang="zh-TW" altLang="en-US" sz="2400" b="1" dirty="0">
              <a:solidFill>
                <a:srgbClr val="000000"/>
              </a:solidFill>
              <a:ea typeface="微軟正黑體" pitchFamily="34" charset="-120"/>
              <a:cs typeface="Arial" charset="0"/>
            </a:endParaRPr>
          </a:p>
        </p:txBody>
      </p:sp>
      <p:sp>
        <p:nvSpPr>
          <p:cNvPr id="96" name="標題 95"/>
          <p:cNvSpPr>
            <a:spLocks noGrp="1"/>
          </p:cNvSpPr>
          <p:nvPr>
            <p:ph type="title"/>
          </p:nvPr>
        </p:nvSpPr>
        <p:spPr>
          <a:xfrm>
            <a:off x="323528" y="4406900"/>
            <a:ext cx="8433123" cy="1362075"/>
          </a:xfrm>
        </p:spPr>
        <p:txBody>
          <a:bodyPr>
            <a:noAutofit/>
          </a:bodyPr>
          <a:lstStyle/>
          <a:p>
            <a:pPr lvl="0"/>
            <a:r>
              <a:rPr lang="en-US" altLang="zh-TW" dirty="0">
                <a:solidFill>
                  <a:srgbClr val="005426"/>
                </a:solidFill>
                <a:latin typeface="Microsoft YaHei UI" pitchFamily="34" charset="-122"/>
                <a:ea typeface="Microsoft YaHei UI" pitchFamily="34" charset="-122"/>
              </a:rPr>
              <a:t/>
            </a:r>
            <a:br>
              <a:rPr lang="en-US" altLang="zh-TW" dirty="0">
                <a:solidFill>
                  <a:srgbClr val="005426"/>
                </a:solidFill>
                <a:latin typeface="Microsoft YaHei UI" pitchFamily="34" charset="-122"/>
                <a:ea typeface="Microsoft YaHei UI" pitchFamily="34" charset="-122"/>
              </a:rPr>
            </a:br>
            <a:r>
              <a:rPr lang="zh-TW" altLang="en-US" sz="5400" dirty="0">
                <a:solidFill>
                  <a:srgbClr val="005426"/>
                </a:solidFill>
                <a:latin typeface="Microsoft YaHei UI" pitchFamily="34" charset="-122"/>
                <a:ea typeface="Microsoft YaHei UI" pitchFamily="34" charset="-122"/>
              </a:rPr>
              <a:t>肆</a:t>
            </a:r>
            <a:r>
              <a:rPr lang="zh-TW" altLang="en-US" sz="4400" dirty="0">
                <a:solidFill>
                  <a:srgbClr val="005426"/>
                </a:solidFill>
                <a:latin typeface="Microsoft YaHei UI" pitchFamily="34" charset="-122"/>
                <a:ea typeface="Microsoft YaHei UI" pitchFamily="34" charset="-122"/>
              </a:rPr>
              <a:t>、錯誤態樣類型</a:t>
            </a:r>
            <a:endParaRPr lang="zh-TW" altLang="en-US" dirty="0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5998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一、</a:t>
            </a:r>
            <a:r>
              <a:rPr lang="zh-TW" altLang="zh-TW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契約及實施計畫內容不具體明確</a:t>
            </a:r>
            <a:endParaRPr lang="en-US" altLang="zh-TW" sz="4000" b="1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4"/>
            <a:ext cx="8388424" cy="230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289804" y="903485"/>
            <a:ext cx="5578340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未載明履約成果認定方式</a:t>
            </a:r>
            <a:endParaRPr lang="en-US" altLang="zh-TW" sz="2800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  <p:pic>
        <p:nvPicPr>
          <p:cNvPr id="2" name="圖片 4">
            <a:extLst>
              <a:ext uri="{FF2B5EF4-FFF2-40B4-BE49-F238E27FC236}">
                <a16:creationId xmlns:a16="http://schemas.microsoft.com/office/drawing/2014/main" xmlns="" id="{B8B38D77-7963-B84A-AB83-9EC5A1372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49963"/>
            <a:ext cx="7437437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013748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一、</a:t>
            </a:r>
            <a:r>
              <a:rPr lang="zh-TW" altLang="zh-TW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契約及實施計畫內容不具體明確</a:t>
            </a:r>
            <a:endParaRPr lang="en-US" altLang="zh-TW" sz="4000" b="1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4"/>
            <a:ext cx="8388424" cy="230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289804" y="903485"/>
            <a:ext cx="5578340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未載明履約成果認定方式</a:t>
            </a:r>
            <a:endParaRPr lang="en-US" altLang="zh-TW" sz="2800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  <p:pic>
        <p:nvPicPr>
          <p:cNvPr id="3" name="圖片 5">
            <a:extLst>
              <a:ext uri="{FF2B5EF4-FFF2-40B4-BE49-F238E27FC236}">
                <a16:creationId xmlns:a16="http://schemas.microsoft.com/office/drawing/2014/main" xmlns="" id="{6635CD94-4D86-36D8-91BE-89A727C7D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153" y="1535325"/>
            <a:ext cx="8428768" cy="41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083650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一、</a:t>
            </a:r>
            <a:r>
              <a:rPr lang="zh-TW" altLang="zh-TW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契約及實施計畫內容不具體明確</a:t>
            </a:r>
            <a:endParaRPr lang="en-US" altLang="zh-TW" sz="4000" b="1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4"/>
            <a:ext cx="8388424" cy="230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306640" y="917398"/>
            <a:ext cx="5578340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廠商履約成果不明確具體</a:t>
            </a:r>
            <a:endParaRPr lang="en-US" altLang="zh-TW" sz="2800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xmlns="" id="{915E6802-AE92-90D6-D60C-BC71F40D3113}"/>
              </a:ext>
            </a:extLst>
          </p:cNvPr>
          <p:cNvGrpSpPr>
            <a:grpSpLocks noChangeAspect="1"/>
          </p:cNvGrpSpPr>
          <p:nvPr/>
        </p:nvGrpSpPr>
        <p:grpSpPr>
          <a:xfrm>
            <a:off x="971600" y="1530484"/>
            <a:ext cx="6240144" cy="5073562"/>
            <a:chOff x="0" y="0"/>
            <a:chExt cx="5531137" cy="4613203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xmlns="" id="{29A774C7-764F-08AF-FB8C-ACD78A0B4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531137" cy="461320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3F3BD4EE-0779-13F8-8EB7-D64736E2FE3A}"/>
                </a:ext>
              </a:extLst>
            </p:cNvPr>
            <p:cNvSpPr/>
            <p:nvPr/>
          </p:nvSpPr>
          <p:spPr>
            <a:xfrm>
              <a:off x="3001821" y="769861"/>
              <a:ext cx="369454" cy="288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07B0C261-7457-3E37-8C12-EDE5EF3DAC69}"/>
                </a:ext>
              </a:extLst>
            </p:cNvPr>
            <p:cNvSpPr/>
            <p:nvPr/>
          </p:nvSpPr>
          <p:spPr>
            <a:xfrm>
              <a:off x="789712" y="4358186"/>
              <a:ext cx="369454" cy="252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054064C7-CE2A-E7F4-DD95-5DF5CF571739}"/>
                </a:ext>
              </a:extLst>
            </p:cNvPr>
            <p:cNvSpPr/>
            <p:nvPr/>
          </p:nvSpPr>
          <p:spPr>
            <a:xfrm>
              <a:off x="1547095" y="2437024"/>
              <a:ext cx="540000" cy="2734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2428036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二、</a:t>
            </a:r>
            <a:r>
              <a:rPr lang="zh-TW" altLang="zh-TW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契約不</a:t>
            </a: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符總包價法精神</a:t>
            </a:r>
            <a:endParaRPr lang="en-US" altLang="zh-TW" sz="4000" b="1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4"/>
            <a:ext cx="8388424" cy="230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289804" y="903485"/>
            <a:ext cx="5578340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載明總包價法，實為實支實付</a:t>
            </a:r>
            <a:endParaRPr lang="en-US" altLang="zh-TW" sz="2800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  <p:pic>
        <p:nvPicPr>
          <p:cNvPr id="3" name="圖片 6">
            <a:extLst>
              <a:ext uri="{FF2B5EF4-FFF2-40B4-BE49-F238E27FC236}">
                <a16:creationId xmlns:a16="http://schemas.microsoft.com/office/drawing/2014/main" xmlns="" id="{DE7D6E60-4C25-0A34-4AD2-AB6CE9441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142" y="1469819"/>
            <a:ext cx="8117282" cy="519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80209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4"/>
            <a:ext cx="8388424" cy="41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76325" indent="-628650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依機關需求</a:t>
            </a:r>
            <a:r>
              <a:rPr lang="zh-TW" altLang="en-US" sz="2700" b="1" dirty="0" smtClean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提供服務，滿足機關要求，強化社會</a:t>
            </a: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安全網。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r>
              <a:rPr lang="zh-TW" altLang="en-US" sz="2700" b="1" dirty="0">
                <a:ln w="0"/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加強各級政府</a:t>
            </a:r>
            <a:r>
              <a:rPr lang="zh-TW" altLang="en-US" sz="2700" b="1" dirty="0" smtClean="0">
                <a:ln w="0"/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及廠商（民間團體）合作</a:t>
            </a:r>
            <a:r>
              <a:rPr lang="zh-TW" altLang="en-US" sz="2700" b="1" dirty="0">
                <a:ln w="0"/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，持續強化垂直水平溝通整合，建立「多元可及、量足質優」的服務網絡。</a:t>
            </a:r>
            <a:endParaRPr lang="en-US" altLang="zh-TW" sz="2700" b="1" dirty="0">
              <a:ln w="0"/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719138" indent="-271463" algn="just" hangingPunct="0">
              <a:lnSpc>
                <a:spcPts val="3500"/>
              </a:lnSpc>
              <a:defRPr/>
            </a:pPr>
            <a:endParaRPr lang="zh-TW" altLang="en-US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288032" y="908720"/>
            <a:ext cx="4644008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滿足各面向需求</a:t>
            </a:r>
          </a:p>
        </p:txBody>
      </p:sp>
      <p:sp>
        <p:nvSpPr>
          <p:cNvPr id="2" name="圓角矩形 15">
            <a:extLst>
              <a:ext uri="{FF2B5EF4-FFF2-40B4-BE49-F238E27FC236}">
                <a16:creationId xmlns:a16="http://schemas.microsoft.com/office/drawing/2014/main" xmlns="" id="{20477668-EDCE-5E16-02F6-4DEC19815E6E}"/>
              </a:ext>
            </a:extLst>
          </p:cNvPr>
          <p:cNvSpPr/>
          <p:nvPr/>
        </p:nvSpPr>
        <p:spPr>
          <a:xfrm>
            <a:off x="565733" y="1513128"/>
            <a:ext cx="3016250" cy="50405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(</a:t>
            </a:r>
            <a:r>
              <a:rPr lang="zh-TW" altLang="en-US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一</a:t>
            </a:r>
            <a:r>
              <a:rPr lang="en-US" altLang="zh-TW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符合機關需求</a:t>
            </a:r>
            <a:endParaRPr lang="en-US" altLang="zh-TW" sz="2800" b="1" dirty="0">
              <a:ln w="0"/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3" name="圓角矩形 15">
            <a:extLst>
              <a:ext uri="{FF2B5EF4-FFF2-40B4-BE49-F238E27FC236}">
                <a16:creationId xmlns:a16="http://schemas.microsoft.com/office/drawing/2014/main" xmlns="" id="{33A27D43-55AE-A9E2-D785-C3F7A5F1D5FF}"/>
              </a:ext>
            </a:extLst>
          </p:cNvPr>
          <p:cNvSpPr/>
          <p:nvPr/>
        </p:nvSpPr>
        <p:spPr>
          <a:xfrm>
            <a:off x="529890" y="3200487"/>
            <a:ext cx="3682070" cy="50405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b="1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(</a:t>
            </a:r>
            <a:r>
              <a:rPr lang="zh-TW" altLang="en-US" sz="2800" b="1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二</a:t>
            </a:r>
            <a:r>
              <a:rPr lang="en-US" altLang="zh-TW" sz="2800" b="1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)</a:t>
            </a:r>
            <a:r>
              <a:rPr lang="zh-TW" altLang="en-US" sz="2800" b="1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照顧有需要的民眾</a:t>
            </a:r>
            <a:endParaRPr lang="zh-TW" altLang="en-US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BE9E1A4A-8B97-2D8B-A70D-09A60C745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二、</a:t>
            </a:r>
            <a:r>
              <a:rPr lang="zh-TW" altLang="en-US" sz="38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提供</a:t>
            </a:r>
            <a:r>
              <a:rPr lang="zh-TW" altLang="en-US" sz="38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良好服務</a:t>
            </a:r>
            <a:r>
              <a:rPr lang="zh-TW" altLang="en-US" sz="38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，滿足機關與民眾需求</a:t>
            </a:r>
            <a:endParaRPr lang="en-US" altLang="zh-TW" sz="3800" b="1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6128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三、機關未依規定日數付款</a:t>
            </a:r>
            <a:endParaRPr lang="en-US" altLang="zh-TW" sz="4000" b="1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4"/>
            <a:ext cx="8388424" cy="230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306640" y="906430"/>
            <a:ext cx="5578340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契約約定較長給付條件</a:t>
            </a:r>
            <a:endParaRPr lang="en-US" altLang="zh-TW" sz="2800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xmlns="" id="{7188692E-DBF9-E093-494B-4C16B9DFCFA3}"/>
              </a:ext>
            </a:extLst>
          </p:cNvPr>
          <p:cNvGrpSpPr/>
          <p:nvPr/>
        </p:nvGrpSpPr>
        <p:grpSpPr>
          <a:xfrm>
            <a:off x="613280" y="1617264"/>
            <a:ext cx="6912768" cy="4680699"/>
            <a:chOff x="0" y="0"/>
            <a:chExt cx="6120130" cy="4026535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xmlns="" id="{D300D2BA-9570-424E-A335-616E91305F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201" t="1108"/>
            <a:stretch/>
          </p:blipFill>
          <p:spPr>
            <a:xfrm>
              <a:off x="0" y="0"/>
              <a:ext cx="6120130" cy="40265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101BA408-1956-C925-DF9A-7D801CC11AD0}"/>
                </a:ext>
              </a:extLst>
            </p:cNvPr>
            <p:cNvSpPr/>
            <p:nvPr/>
          </p:nvSpPr>
          <p:spPr>
            <a:xfrm>
              <a:off x="1285875" y="523875"/>
              <a:ext cx="1008000" cy="2977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72A1057C-F6E9-ECC5-840E-2C00BB39EADE}"/>
                </a:ext>
              </a:extLst>
            </p:cNvPr>
            <p:cNvSpPr/>
            <p:nvPr/>
          </p:nvSpPr>
          <p:spPr>
            <a:xfrm>
              <a:off x="3133725" y="800100"/>
              <a:ext cx="900000" cy="2977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3AB5B27C-5796-2E46-FC91-09F745D5E7EC}"/>
                </a:ext>
              </a:extLst>
            </p:cNvPr>
            <p:cNvSpPr/>
            <p:nvPr/>
          </p:nvSpPr>
          <p:spPr>
            <a:xfrm>
              <a:off x="1228725" y="3771900"/>
              <a:ext cx="900000" cy="252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D79C3480-D585-1281-AA7F-1C144B765EFB}"/>
                </a:ext>
              </a:extLst>
            </p:cNvPr>
            <p:cNvSpPr/>
            <p:nvPr/>
          </p:nvSpPr>
          <p:spPr>
            <a:xfrm>
              <a:off x="257175" y="3486150"/>
              <a:ext cx="648000" cy="288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BB59FB67-CF52-22FF-ABAE-5F7843DB222A}"/>
                </a:ext>
              </a:extLst>
            </p:cNvPr>
            <p:cNvSpPr/>
            <p:nvPr/>
          </p:nvSpPr>
          <p:spPr>
            <a:xfrm>
              <a:off x="5391150" y="3209925"/>
              <a:ext cx="540000" cy="288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2032480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zh-TW" altLang="en-US" sz="4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4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勞務</a:t>
            </a:r>
            <a:r>
              <a:rPr lang="zh-TW" altLang="zh-TW" sz="4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採購</a:t>
            </a:r>
            <a:r>
              <a:rPr lang="zh-TW" altLang="zh-TW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訂有底價</a:t>
            </a:r>
            <a:endParaRPr lang="en-US" altLang="zh-TW" sz="4000" b="1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412776"/>
            <a:ext cx="8388424" cy="99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76325" algn="just" hangingPunct="0">
              <a:lnSpc>
                <a:spcPts val="3500"/>
              </a:lnSpc>
              <a:defRPr/>
            </a:pPr>
            <a:r>
              <a:rPr lang="zh-TW" altLang="en-US" sz="2700" b="1" dirty="0" smtClean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勞務採購：</a:t>
            </a:r>
            <a:endParaRPr lang="en-US" altLang="zh-TW" sz="2700" b="1" dirty="0" smtClean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r>
              <a:rPr lang="zh-TW" altLang="en-US" sz="2700" b="1" dirty="0" smtClean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社福採購</a:t>
            </a:r>
            <a:r>
              <a:rPr lang="zh-TW" altLang="en-US" sz="2700" b="1" dirty="0" smtClean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、</a:t>
            </a:r>
            <a:r>
              <a:rPr lang="zh-TW" altLang="en-US" sz="2700" b="1" dirty="0" smtClean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專業服務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306640" y="906430"/>
            <a:ext cx="5578340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不符不訂底價為原則規定</a:t>
            </a:r>
            <a:endParaRPr lang="en-US" altLang="zh-TW" sz="2800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xmlns="" id="{FA3CC86A-ABC8-CC93-EB2F-E46B43EE8D0D}"/>
              </a:ext>
            </a:extLst>
          </p:cNvPr>
          <p:cNvGrpSpPr/>
          <p:nvPr/>
        </p:nvGrpSpPr>
        <p:grpSpPr>
          <a:xfrm>
            <a:off x="611560" y="2348880"/>
            <a:ext cx="7704856" cy="4063928"/>
            <a:chOff x="0" y="0"/>
            <a:chExt cx="6120130" cy="2388235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xmlns="" id="{6A6767D5-71A9-4E15-9969-2620BDC3E8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142"/>
            <a:stretch/>
          </p:blipFill>
          <p:spPr>
            <a:xfrm>
              <a:off x="0" y="0"/>
              <a:ext cx="6120130" cy="2388235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7A607A17-6587-B102-8F7D-5AA15F1B541E}"/>
                </a:ext>
              </a:extLst>
            </p:cNvPr>
            <p:cNvSpPr/>
            <p:nvPr/>
          </p:nvSpPr>
          <p:spPr>
            <a:xfrm>
              <a:off x="135467" y="1219200"/>
              <a:ext cx="2253615" cy="17970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2469765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五、</a:t>
            </a:r>
            <a:r>
              <a:rPr lang="zh-TW" altLang="zh-TW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機關取得著作財產權之全部</a:t>
            </a:r>
            <a:endParaRPr lang="en-US" altLang="zh-TW" sz="4000" b="1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4"/>
            <a:ext cx="8388424" cy="230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306640" y="906430"/>
            <a:ext cx="5578340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機關取得授權利用為原則</a:t>
            </a:r>
            <a:endParaRPr lang="en-US" altLang="zh-TW" sz="2800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xmlns="" id="{4FAD4A58-6972-B2C4-05A3-93DB3411EC5D}"/>
              </a:ext>
            </a:extLst>
          </p:cNvPr>
          <p:cNvGrpSpPr/>
          <p:nvPr/>
        </p:nvGrpSpPr>
        <p:grpSpPr>
          <a:xfrm>
            <a:off x="306640" y="1670804"/>
            <a:ext cx="7937768" cy="3630403"/>
            <a:chOff x="0" y="0"/>
            <a:chExt cx="5652135" cy="2048510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xmlns="" id="{FDDFD04F-FF31-59B1-343F-77CF2D5B3E8B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142"/>
            <a:stretch/>
          </p:blipFill>
          <p:spPr bwMode="auto">
            <a:xfrm>
              <a:off x="0" y="0"/>
              <a:ext cx="5652135" cy="2048510"/>
            </a:xfrm>
            <a:prstGeom prst="rect">
              <a:avLst/>
            </a:prstGeom>
            <a:ln w="3175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77092647-8BCF-1D4A-F8C4-CB29F2DE386B}"/>
                </a:ext>
              </a:extLst>
            </p:cNvPr>
            <p:cNvSpPr/>
            <p:nvPr/>
          </p:nvSpPr>
          <p:spPr>
            <a:xfrm>
              <a:off x="636040" y="1556"/>
              <a:ext cx="2232000" cy="237682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1949962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六、</a:t>
            </a:r>
            <a:r>
              <a:rPr lang="zh-TW" altLang="zh-TW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契約價金未依法編列項目及費用</a:t>
            </a:r>
            <a:endParaRPr lang="en-US" altLang="zh-TW" sz="4000" b="1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4"/>
            <a:ext cx="8388424" cy="230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306640" y="906430"/>
            <a:ext cx="5578340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未符</a:t>
            </a:r>
            <a:r>
              <a:rPr lang="zh-TW" altLang="zh-TW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計費辦法第</a:t>
            </a:r>
            <a:r>
              <a:rPr lang="en-US" altLang="zh-TW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11</a:t>
            </a:r>
            <a:r>
              <a:rPr lang="zh-TW" altLang="zh-TW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條</a:t>
            </a:r>
            <a:r>
              <a:rPr lang="zh-TW" altLang="en-US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編列費用</a:t>
            </a:r>
            <a:endParaRPr lang="en-US" altLang="zh-TW" sz="2800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75E54C5F-6ED2-B6E7-01B7-30E3D488B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640" y="1617264"/>
            <a:ext cx="7613544" cy="389996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B52DFD77-5B96-2907-519A-F51C08A12FAA}"/>
              </a:ext>
            </a:extLst>
          </p:cNvPr>
          <p:cNvSpPr/>
          <p:nvPr/>
        </p:nvSpPr>
        <p:spPr>
          <a:xfrm>
            <a:off x="1115616" y="3717032"/>
            <a:ext cx="6696744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248936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六、</a:t>
            </a:r>
            <a:r>
              <a:rPr lang="zh-TW" altLang="zh-TW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契約價金未依法編列項目及費用</a:t>
            </a:r>
            <a:endParaRPr lang="en-US" altLang="zh-TW" sz="4000" b="1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4"/>
            <a:ext cx="8388424" cy="230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306640" y="906430"/>
            <a:ext cx="5578340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未符</a:t>
            </a:r>
            <a:r>
              <a:rPr lang="zh-TW" altLang="zh-TW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計費辦法第</a:t>
            </a:r>
            <a:r>
              <a:rPr lang="en-US" altLang="zh-TW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11</a:t>
            </a:r>
            <a:r>
              <a:rPr lang="zh-TW" altLang="zh-TW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條</a:t>
            </a:r>
            <a:r>
              <a:rPr lang="zh-TW" altLang="en-US" sz="28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編列費用</a:t>
            </a:r>
            <a:endParaRPr lang="en-US" altLang="zh-TW" sz="2800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7EE442AB-8397-7A71-4FFF-49DFA1EE0C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2"/>
          <a:stretch/>
        </p:blipFill>
        <p:spPr bwMode="auto">
          <a:xfrm>
            <a:off x="615160" y="1473484"/>
            <a:ext cx="7495104" cy="49798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0F54B8D7-E1AC-4DE0-7439-9BD643E8263F}"/>
              </a:ext>
            </a:extLst>
          </p:cNvPr>
          <p:cNvSpPr/>
          <p:nvPr/>
        </p:nvSpPr>
        <p:spPr>
          <a:xfrm>
            <a:off x="5148064" y="2564904"/>
            <a:ext cx="2952328" cy="34563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517879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七、</a:t>
            </a:r>
            <a:r>
              <a:rPr lang="zh-TW" altLang="zh-TW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機關混用採購與補助</a:t>
            </a:r>
            <a:endParaRPr lang="en-US" altLang="zh-TW" sz="4000" b="1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4"/>
            <a:ext cx="8388424" cy="230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pic>
        <p:nvPicPr>
          <p:cNvPr id="3" name="圖片 7">
            <a:extLst>
              <a:ext uri="{FF2B5EF4-FFF2-40B4-BE49-F238E27FC236}">
                <a16:creationId xmlns:a16="http://schemas.microsoft.com/office/drawing/2014/main" xmlns="" id="{78A4E5EA-24E5-8F59-8CD1-314372A22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911" y="879475"/>
            <a:ext cx="7680841" cy="51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744075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七、</a:t>
            </a:r>
            <a:r>
              <a:rPr lang="zh-TW" altLang="zh-TW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機關混用採購與補助</a:t>
            </a:r>
            <a:endParaRPr lang="en-US" altLang="zh-TW" sz="4000" b="1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4"/>
            <a:ext cx="8388424" cy="230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pic>
        <p:nvPicPr>
          <p:cNvPr id="2" name="圖片 4">
            <a:extLst>
              <a:ext uri="{FF2B5EF4-FFF2-40B4-BE49-F238E27FC236}">
                <a16:creationId xmlns:a16="http://schemas.microsoft.com/office/drawing/2014/main" xmlns="" id="{78AD56BA-D784-05B0-DD47-FDF6725F6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878346"/>
            <a:ext cx="7210672" cy="553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43602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七、</a:t>
            </a:r>
            <a:r>
              <a:rPr lang="zh-TW" altLang="zh-TW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機關混用採購與補助</a:t>
            </a:r>
            <a:endParaRPr lang="en-US" altLang="zh-TW" sz="4000" b="1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4"/>
            <a:ext cx="8388424" cy="230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pic>
        <p:nvPicPr>
          <p:cNvPr id="3" name="圖片 5">
            <a:extLst>
              <a:ext uri="{FF2B5EF4-FFF2-40B4-BE49-F238E27FC236}">
                <a16:creationId xmlns:a16="http://schemas.microsoft.com/office/drawing/2014/main" xmlns="" id="{AC8671C1-E69A-2E3E-5140-2C328712B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411" y="1022134"/>
            <a:ext cx="7974013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27276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12676"/>
            <a:ext cx="9144000" cy="583264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等腰三角形 2"/>
          <p:cNvSpPr/>
          <p:nvPr/>
        </p:nvSpPr>
        <p:spPr>
          <a:xfrm rot="10800000">
            <a:off x="7949062" y="476672"/>
            <a:ext cx="1194936" cy="1080120"/>
          </a:xfrm>
          <a:prstGeom prst="triangl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等腰三角形 3"/>
          <p:cNvSpPr/>
          <p:nvPr/>
        </p:nvSpPr>
        <p:spPr>
          <a:xfrm>
            <a:off x="0" y="4515123"/>
            <a:ext cx="1979712" cy="1789490"/>
          </a:xfrm>
          <a:prstGeom prst="triangl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51720" y="2924944"/>
            <a:ext cx="5724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簡報完畢，敬請指教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4600EA4B-498D-4D53-9C81-575D6F345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329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89"/>
          <p:cNvGrpSpPr/>
          <p:nvPr/>
        </p:nvGrpSpPr>
        <p:grpSpPr>
          <a:xfrm>
            <a:off x="0" y="4509120"/>
            <a:ext cx="9144000" cy="1674813"/>
            <a:chOff x="0" y="4111625"/>
            <a:chExt cx="9144000" cy="1674813"/>
          </a:xfrm>
        </p:grpSpPr>
        <p:sp>
          <p:nvSpPr>
            <p:cNvPr id="191" name="Freeform 249"/>
            <p:cNvSpPr>
              <a:spLocks/>
            </p:cNvSpPr>
            <p:nvPr/>
          </p:nvSpPr>
          <p:spPr bwMode="ltGray">
            <a:xfrm>
              <a:off x="0" y="4148138"/>
              <a:ext cx="9144000" cy="1638300"/>
            </a:xfrm>
            <a:custGeom>
              <a:avLst/>
              <a:gdLst>
                <a:gd name="T0" fmla="*/ 2147483647 w 4848"/>
                <a:gd name="T1" fmla="*/ 2147483647 h 432"/>
                <a:gd name="T2" fmla="*/ 0 w 4848"/>
                <a:gd name="T3" fmla="*/ 2147483647 h 432"/>
                <a:gd name="T4" fmla="*/ 0 w 4848"/>
                <a:gd name="T5" fmla="*/ 0 h 432"/>
                <a:gd name="T6" fmla="*/ 2147483647 w 4848"/>
                <a:gd name="T7" fmla="*/ 0 h 432"/>
                <a:gd name="T8" fmla="*/ 2147483647 w 4848"/>
                <a:gd name="T9" fmla="*/ 2147483647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48"/>
                <a:gd name="T16" fmla="*/ 0 h 432"/>
                <a:gd name="T17" fmla="*/ 4848 w 4848"/>
                <a:gd name="T18" fmla="*/ 432 h 4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48" h="432">
                  <a:moveTo>
                    <a:pt x="4848" y="432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4848" y="0"/>
                  </a:lnTo>
                  <a:lnTo>
                    <a:pt x="4848" y="432"/>
                  </a:lnTo>
                  <a:close/>
                </a:path>
              </a:pathLst>
            </a:custGeom>
            <a:solidFill>
              <a:srgbClr val="CCECFF"/>
            </a:solidFill>
            <a:ln w="9525">
              <a:solidFill>
                <a:srgbClr val="FF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3" name="Group 250"/>
            <p:cNvGrpSpPr>
              <a:grpSpLocks/>
            </p:cNvGrpSpPr>
            <p:nvPr/>
          </p:nvGrpSpPr>
          <p:grpSpPr bwMode="auto">
            <a:xfrm>
              <a:off x="539750" y="4111625"/>
              <a:ext cx="8216900" cy="1657350"/>
              <a:chOff x="333" y="-9"/>
              <a:chExt cx="5176" cy="1044"/>
            </a:xfrm>
          </p:grpSpPr>
          <p:sp>
            <p:nvSpPr>
              <p:cNvPr id="221" name="Freeform 251"/>
              <p:cNvSpPr>
                <a:spLocks/>
              </p:cNvSpPr>
              <p:nvPr/>
            </p:nvSpPr>
            <p:spPr bwMode="ltGray">
              <a:xfrm>
                <a:off x="3230" y="949"/>
                <a:ext cx="17" cy="20"/>
              </a:xfrm>
              <a:custGeom>
                <a:avLst/>
                <a:gdLst>
                  <a:gd name="T0" fmla="*/ 26 w 15"/>
                  <a:gd name="T1" fmla="*/ 3 h 23"/>
                  <a:gd name="T2" fmla="*/ 76 w 15"/>
                  <a:gd name="T3" fmla="*/ 3 h 23"/>
                  <a:gd name="T4" fmla="*/ 67 w 15"/>
                  <a:gd name="T5" fmla="*/ 3 h 23"/>
                  <a:gd name="T6" fmla="*/ 26 w 15"/>
                  <a:gd name="T7" fmla="*/ 3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23"/>
                  <a:gd name="T14" fmla="*/ 15 w 15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23">
                    <a:moveTo>
                      <a:pt x="5" y="11"/>
                    </a:moveTo>
                    <a:cubicBezTo>
                      <a:pt x="2" y="1"/>
                      <a:pt x="7" y="0"/>
                      <a:pt x="15" y="5"/>
                    </a:cubicBezTo>
                    <a:cubicBezTo>
                      <a:pt x="14" y="9"/>
                      <a:pt x="15" y="13"/>
                      <a:pt x="13" y="17"/>
                    </a:cubicBezTo>
                    <a:cubicBezTo>
                      <a:pt x="9" y="23"/>
                      <a:pt x="0" y="16"/>
                      <a:pt x="5" y="11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2" name="Freeform 252"/>
              <p:cNvSpPr>
                <a:spLocks/>
              </p:cNvSpPr>
              <p:nvPr/>
            </p:nvSpPr>
            <p:spPr bwMode="ltGray">
              <a:xfrm>
                <a:off x="3406" y="1015"/>
                <a:ext cx="21" cy="20"/>
              </a:xfrm>
              <a:custGeom>
                <a:avLst/>
                <a:gdLst>
                  <a:gd name="T0" fmla="*/ 3 w 20"/>
                  <a:gd name="T1" fmla="*/ 3 h 23"/>
                  <a:gd name="T2" fmla="*/ 24 w 20"/>
                  <a:gd name="T3" fmla="*/ 3 h 23"/>
                  <a:gd name="T4" fmla="*/ 7 w 20"/>
                  <a:gd name="T5" fmla="*/ 3 h 23"/>
                  <a:gd name="T6" fmla="*/ 3 w 20"/>
                  <a:gd name="T7" fmla="*/ 3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23"/>
                  <a:gd name="T14" fmla="*/ 20 w 20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23">
                    <a:moveTo>
                      <a:pt x="3" y="13"/>
                    </a:moveTo>
                    <a:cubicBezTo>
                      <a:pt x="0" y="5"/>
                      <a:pt x="2" y="0"/>
                      <a:pt x="11" y="3"/>
                    </a:cubicBezTo>
                    <a:cubicBezTo>
                      <a:pt x="16" y="10"/>
                      <a:pt x="20" y="23"/>
                      <a:pt x="7" y="19"/>
                    </a:cubicBezTo>
                    <a:cubicBezTo>
                      <a:pt x="6" y="17"/>
                      <a:pt x="3" y="13"/>
                      <a:pt x="3" y="13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3" name="Freeform 253"/>
              <p:cNvSpPr>
                <a:spLocks/>
              </p:cNvSpPr>
              <p:nvPr/>
            </p:nvSpPr>
            <p:spPr bwMode="ltGray">
              <a:xfrm>
                <a:off x="2909" y="908"/>
                <a:ext cx="31" cy="34"/>
              </a:xfrm>
              <a:custGeom>
                <a:avLst/>
                <a:gdLst>
                  <a:gd name="T0" fmla="*/ 29 w 30"/>
                  <a:gd name="T1" fmla="*/ 2 h 42"/>
                  <a:gd name="T2" fmla="*/ 8 w 30"/>
                  <a:gd name="T3" fmla="*/ 2 h 42"/>
                  <a:gd name="T4" fmla="*/ 0 w 30"/>
                  <a:gd name="T5" fmla="*/ 2 h 42"/>
                  <a:gd name="T6" fmla="*/ 29 w 30"/>
                  <a:gd name="T7" fmla="*/ 2 h 42"/>
                  <a:gd name="T8" fmla="*/ 43 w 30"/>
                  <a:gd name="T9" fmla="*/ 2 h 42"/>
                  <a:gd name="T10" fmla="*/ 41 w 30"/>
                  <a:gd name="T11" fmla="*/ 2 h 42"/>
                  <a:gd name="T12" fmla="*/ 29 w 30"/>
                  <a:gd name="T13" fmla="*/ 2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42"/>
                  <a:gd name="T23" fmla="*/ 30 w 30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42">
                    <a:moveTo>
                      <a:pt x="16" y="33"/>
                    </a:moveTo>
                    <a:cubicBezTo>
                      <a:pt x="3" y="20"/>
                      <a:pt x="15" y="34"/>
                      <a:pt x="8" y="21"/>
                    </a:cubicBezTo>
                    <a:cubicBezTo>
                      <a:pt x="6" y="17"/>
                      <a:pt x="0" y="9"/>
                      <a:pt x="0" y="9"/>
                    </a:cubicBezTo>
                    <a:cubicBezTo>
                      <a:pt x="5" y="1"/>
                      <a:pt x="7" y="0"/>
                      <a:pt x="16" y="3"/>
                    </a:cubicBezTo>
                    <a:cubicBezTo>
                      <a:pt x="25" y="16"/>
                      <a:pt x="10" y="16"/>
                      <a:pt x="30" y="23"/>
                    </a:cubicBezTo>
                    <a:cubicBezTo>
                      <a:pt x="29" y="26"/>
                      <a:pt x="30" y="29"/>
                      <a:pt x="28" y="31"/>
                    </a:cubicBezTo>
                    <a:cubicBezTo>
                      <a:pt x="15" y="42"/>
                      <a:pt x="16" y="38"/>
                      <a:pt x="16" y="33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4" name="Freeform 254"/>
              <p:cNvSpPr>
                <a:spLocks/>
              </p:cNvSpPr>
              <p:nvPr/>
            </p:nvSpPr>
            <p:spPr bwMode="ltGray">
              <a:xfrm>
                <a:off x="2551" y="940"/>
                <a:ext cx="25" cy="12"/>
              </a:xfrm>
              <a:custGeom>
                <a:avLst/>
                <a:gdLst>
                  <a:gd name="T0" fmla="*/ 15 w 25"/>
                  <a:gd name="T1" fmla="*/ 2 h 16"/>
                  <a:gd name="T2" fmla="*/ 3 w 25"/>
                  <a:gd name="T3" fmla="*/ 2 h 16"/>
                  <a:gd name="T4" fmla="*/ 15 w 25"/>
                  <a:gd name="T5" fmla="*/ 0 h 16"/>
                  <a:gd name="T6" fmla="*/ 15 w 25"/>
                  <a:gd name="T7" fmla="*/ 2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16"/>
                  <a:gd name="T14" fmla="*/ 25 w 25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16">
                    <a:moveTo>
                      <a:pt x="15" y="16"/>
                    </a:moveTo>
                    <a:cubicBezTo>
                      <a:pt x="10" y="15"/>
                      <a:pt x="0" y="12"/>
                      <a:pt x="3" y="8"/>
                    </a:cubicBezTo>
                    <a:cubicBezTo>
                      <a:pt x="6" y="4"/>
                      <a:pt x="15" y="0"/>
                      <a:pt x="15" y="0"/>
                    </a:cubicBezTo>
                    <a:cubicBezTo>
                      <a:pt x="17" y="3"/>
                      <a:pt x="25" y="16"/>
                      <a:pt x="15" y="16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5" name="Freeform 255"/>
              <p:cNvSpPr>
                <a:spLocks/>
              </p:cNvSpPr>
              <p:nvPr/>
            </p:nvSpPr>
            <p:spPr bwMode="ltGray">
              <a:xfrm>
                <a:off x="2443" y="954"/>
                <a:ext cx="65" cy="39"/>
              </a:xfrm>
              <a:custGeom>
                <a:avLst/>
                <a:gdLst>
                  <a:gd name="T0" fmla="*/ 14 w 65"/>
                  <a:gd name="T1" fmla="*/ 3 h 46"/>
                  <a:gd name="T2" fmla="*/ 30 w 65"/>
                  <a:gd name="T3" fmla="*/ 3 h 46"/>
                  <a:gd name="T4" fmla="*/ 42 w 65"/>
                  <a:gd name="T5" fmla="*/ 0 h 46"/>
                  <a:gd name="T6" fmla="*/ 58 w 65"/>
                  <a:gd name="T7" fmla="*/ 3 h 46"/>
                  <a:gd name="T8" fmla="*/ 32 w 65"/>
                  <a:gd name="T9" fmla="*/ 3 h 46"/>
                  <a:gd name="T10" fmla="*/ 12 w 65"/>
                  <a:gd name="T11" fmla="*/ 5 h 46"/>
                  <a:gd name="T12" fmla="*/ 8 w 65"/>
                  <a:gd name="T13" fmla="*/ 3 h 46"/>
                  <a:gd name="T14" fmla="*/ 12 w 65"/>
                  <a:gd name="T15" fmla="*/ 3 h 46"/>
                  <a:gd name="T16" fmla="*/ 14 w 65"/>
                  <a:gd name="T17" fmla="*/ 3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46"/>
                  <a:gd name="T29" fmla="*/ 65 w 65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46">
                    <a:moveTo>
                      <a:pt x="14" y="24"/>
                    </a:moveTo>
                    <a:cubicBezTo>
                      <a:pt x="18" y="13"/>
                      <a:pt x="16" y="9"/>
                      <a:pt x="30" y="4"/>
                    </a:cubicBezTo>
                    <a:cubicBezTo>
                      <a:pt x="34" y="3"/>
                      <a:pt x="42" y="0"/>
                      <a:pt x="42" y="0"/>
                    </a:cubicBezTo>
                    <a:cubicBezTo>
                      <a:pt x="50" y="1"/>
                      <a:pt x="65" y="0"/>
                      <a:pt x="58" y="12"/>
                    </a:cubicBezTo>
                    <a:cubicBezTo>
                      <a:pt x="53" y="21"/>
                      <a:pt x="40" y="21"/>
                      <a:pt x="32" y="26"/>
                    </a:cubicBezTo>
                    <a:cubicBezTo>
                      <a:pt x="26" y="35"/>
                      <a:pt x="23" y="42"/>
                      <a:pt x="12" y="46"/>
                    </a:cubicBezTo>
                    <a:cubicBezTo>
                      <a:pt x="0" y="42"/>
                      <a:pt x="5" y="30"/>
                      <a:pt x="8" y="20"/>
                    </a:cubicBezTo>
                    <a:cubicBezTo>
                      <a:pt x="9" y="18"/>
                      <a:pt x="10" y="13"/>
                      <a:pt x="12" y="14"/>
                    </a:cubicBezTo>
                    <a:cubicBezTo>
                      <a:pt x="15" y="16"/>
                      <a:pt x="13" y="21"/>
                      <a:pt x="14" y="24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6" name="Freeform 256"/>
              <p:cNvSpPr>
                <a:spLocks/>
              </p:cNvSpPr>
              <p:nvPr/>
            </p:nvSpPr>
            <p:spPr bwMode="ltGray">
              <a:xfrm>
                <a:off x="2375" y="952"/>
                <a:ext cx="68" cy="39"/>
              </a:xfrm>
              <a:custGeom>
                <a:avLst/>
                <a:gdLst>
                  <a:gd name="T0" fmla="*/ 0 w 69"/>
                  <a:gd name="T1" fmla="*/ 2 h 47"/>
                  <a:gd name="T2" fmla="*/ 18 w 69"/>
                  <a:gd name="T3" fmla="*/ 2 h 47"/>
                  <a:gd name="T4" fmla="*/ 39 w 69"/>
                  <a:gd name="T5" fmla="*/ 1 h 47"/>
                  <a:gd name="T6" fmla="*/ 51 w 69"/>
                  <a:gd name="T7" fmla="*/ 2 h 47"/>
                  <a:gd name="T8" fmla="*/ 37 w 69"/>
                  <a:gd name="T9" fmla="*/ 2 h 47"/>
                  <a:gd name="T10" fmla="*/ 28 w 69"/>
                  <a:gd name="T11" fmla="*/ 2 h 47"/>
                  <a:gd name="T12" fmla="*/ 22 w 69"/>
                  <a:gd name="T13" fmla="*/ 4 h 47"/>
                  <a:gd name="T14" fmla="*/ 16 w 69"/>
                  <a:gd name="T15" fmla="*/ 4 h 47"/>
                  <a:gd name="T16" fmla="*/ 12 w 69"/>
                  <a:gd name="T17" fmla="*/ 3 h 47"/>
                  <a:gd name="T18" fmla="*/ 0 w 69"/>
                  <a:gd name="T19" fmla="*/ 3 h 47"/>
                  <a:gd name="T20" fmla="*/ 0 w 69"/>
                  <a:gd name="T21" fmla="*/ 2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9"/>
                  <a:gd name="T34" fmla="*/ 0 h 47"/>
                  <a:gd name="T35" fmla="*/ 69 w 69"/>
                  <a:gd name="T36" fmla="*/ 47 h 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9" h="47">
                    <a:moveTo>
                      <a:pt x="0" y="31"/>
                    </a:moveTo>
                    <a:cubicBezTo>
                      <a:pt x="7" y="24"/>
                      <a:pt x="9" y="22"/>
                      <a:pt x="18" y="25"/>
                    </a:cubicBezTo>
                    <a:cubicBezTo>
                      <a:pt x="25" y="4"/>
                      <a:pt x="36" y="12"/>
                      <a:pt x="52" y="1"/>
                    </a:cubicBezTo>
                    <a:cubicBezTo>
                      <a:pt x="56" y="2"/>
                      <a:pt x="61" y="0"/>
                      <a:pt x="64" y="3"/>
                    </a:cubicBezTo>
                    <a:cubicBezTo>
                      <a:pt x="69" y="8"/>
                      <a:pt x="50" y="19"/>
                      <a:pt x="50" y="19"/>
                    </a:cubicBezTo>
                    <a:cubicBezTo>
                      <a:pt x="46" y="31"/>
                      <a:pt x="35" y="22"/>
                      <a:pt x="28" y="33"/>
                    </a:cubicBezTo>
                    <a:cubicBezTo>
                      <a:pt x="31" y="41"/>
                      <a:pt x="31" y="44"/>
                      <a:pt x="22" y="47"/>
                    </a:cubicBezTo>
                    <a:cubicBezTo>
                      <a:pt x="20" y="46"/>
                      <a:pt x="18" y="46"/>
                      <a:pt x="16" y="45"/>
                    </a:cubicBezTo>
                    <a:cubicBezTo>
                      <a:pt x="14" y="43"/>
                      <a:pt x="14" y="40"/>
                      <a:pt x="12" y="39"/>
                    </a:cubicBezTo>
                    <a:cubicBezTo>
                      <a:pt x="8" y="37"/>
                      <a:pt x="0" y="35"/>
                      <a:pt x="0" y="35"/>
                    </a:cubicBezTo>
                    <a:cubicBezTo>
                      <a:pt x="2" y="26"/>
                      <a:pt x="3" y="25"/>
                      <a:pt x="0" y="31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7" name="Freeform 257"/>
              <p:cNvSpPr>
                <a:spLocks/>
              </p:cNvSpPr>
              <p:nvPr/>
            </p:nvSpPr>
            <p:spPr bwMode="ltGray">
              <a:xfrm>
                <a:off x="2007" y="739"/>
                <a:ext cx="354" cy="228"/>
              </a:xfrm>
              <a:custGeom>
                <a:avLst/>
                <a:gdLst>
                  <a:gd name="T0" fmla="*/ 10 w 355"/>
                  <a:gd name="T1" fmla="*/ 2 h 277"/>
                  <a:gd name="T2" fmla="*/ 36 w 355"/>
                  <a:gd name="T3" fmla="*/ 2 h 277"/>
                  <a:gd name="T4" fmla="*/ 46 w 355"/>
                  <a:gd name="T5" fmla="*/ 2 h 277"/>
                  <a:gd name="T6" fmla="*/ 76 w 355"/>
                  <a:gd name="T7" fmla="*/ 4 h 277"/>
                  <a:gd name="T8" fmla="*/ 92 w 355"/>
                  <a:gd name="T9" fmla="*/ 6 h 277"/>
                  <a:gd name="T10" fmla="*/ 122 w 355"/>
                  <a:gd name="T11" fmla="*/ 8 h 277"/>
                  <a:gd name="T12" fmla="*/ 136 w 355"/>
                  <a:gd name="T13" fmla="*/ 10 h 277"/>
                  <a:gd name="T14" fmla="*/ 148 w 355"/>
                  <a:gd name="T15" fmla="*/ 11 h 277"/>
                  <a:gd name="T16" fmla="*/ 154 w 355"/>
                  <a:gd name="T17" fmla="*/ 12 h 277"/>
                  <a:gd name="T18" fmla="*/ 176 w 355"/>
                  <a:gd name="T19" fmla="*/ 12 h 277"/>
                  <a:gd name="T20" fmla="*/ 170 w 355"/>
                  <a:gd name="T21" fmla="*/ 16 h 277"/>
                  <a:gd name="T22" fmla="*/ 177 w 355"/>
                  <a:gd name="T23" fmla="*/ 17 h 277"/>
                  <a:gd name="T24" fmla="*/ 185 w 355"/>
                  <a:gd name="T25" fmla="*/ 18 h 277"/>
                  <a:gd name="T26" fmla="*/ 203 w 355"/>
                  <a:gd name="T27" fmla="*/ 18 h 277"/>
                  <a:gd name="T28" fmla="*/ 223 w 355"/>
                  <a:gd name="T29" fmla="*/ 20 h 277"/>
                  <a:gd name="T30" fmla="*/ 241 w 355"/>
                  <a:gd name="T31" fmla="*/ 19 h 277"/>
                  <a:gd name="T32" fmla="*/ 259 w 355"/>
                  <a:gd name="T33" fmla="*/ 20 h 277"/>
                  <a:gd name="T34" fmla="*/ 283 w 355"/>
                  <a:gd name="T35" fmla="*/ 21 h 277"/>
                  <a:gd name="T36" fmla="*/ 301 w 355"/>
                  <a:gd name="T37" fmla="*/ 21 h 277"/>
                  <a:gd name="T38" fmla="*/ 339 w 355"/>
                  <a:gd name="T39" fmla="*/ 21 h 277"/>
                  <a:gd name="T40" fmla="*/ 329 w 355"/>
                  <a:gd name="T41" fmla="*/ 22 h 277"/>
                  <a:gd name="T42" fmla="*/ 309 w 355"/>
                  <a:gd name="T43" fmla="*/ 21 h 277"/>
                  <a:gd name="T44" fmla="*/ 287 w 355"/>
                  <a:gd name="T45" fmla="*/ 21 h 277"/>
                  <a:gd name="T46" fmla="*/ 275 w 355"/>
                  <a:gd name="T47" fmla="*/ 21 h 277"/>
                  <a:gd name="T48" fmla="*/ 239 w 355"/>
                  <a:gd name="T49" fmla="*/ 21 h 277"/>
                  <a:gd name="T50" fmla="*/ 221 w 355"/>
                  <a:gd name="T51" fmla="*/ 21 h 277"/>
                  <a:gd name="T52" fmla="*/ 172 w 355"/>
                  <a:gd name="T53" fmla="*/ 20 h 277"/>
                  <a:gd name="T54" fmla="*/ 160 w 355"/>
                  <a:gd name="T55" fmla="*/ 17 h 277"/>
                  <a:gd name="T56" fmla="*/ 126 w 355"/>
                  <a:gd name="T57" fmla="*/ 16 h 277"/>
                  <a:gd name="T58" fmla="*/ 108 w 355"/>
                  <a:gd name="T59" fmla="*/ 15 h 277"/>
                  <a:gd name="T60" fmla="*/ 94 w 355"/>
                  <a:gd name="T61" fmla="*/ 12 h 277"/>
                  <a:gd name="T62" fmla="*/ 68 w 355"/>
                  <a:gd name="T63" fmla="*/ 8 h 277"/>
                  <a:gd name="T64" fmla="*/ 64 w 355"/>
                  <a:gd name="T65" fmla="*/ 8 h 277"/>
                  <a:gd name="T66" fmla="*/ 58 w 355"/>
                  <a:gd name="T67" fmla="*/ 8 h 277"/>
                  <a:gd name="T68" fmla="*/ 54 w 355"/>
                  <a:gd name="T69" fmla="*/ 7 h 277"/>
                  <a:gd name="T70" fmla="*/ 38 w 355"/>
                  <a:gd name="T71" fmla="*/ 5 h 277"/>
                  <a:gd name="T72" fmla="*/ 20 w 355"/>
                  <a:gd name="T73" fmla="*/ 3 h 277"/>
                  <a:gd name="T74" fmla="*/ 4 w 355"/>
                  <a:gd name="T75" fmla="*/ 2 h 277"/>
                  <a:gd name="T76" fmla="*/ 10 w 355"/>
                  <a:gd name="T77" fmla="*/ 2 h 277"/>
                  <a:gd name="T78" fmla="*/ 10 w 355"/>
                  <a:gd name="T79" fmla="*/ 2 h 27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55"/>
                  <a:gd name="T121" fmla="*/ 0 h 277"/>
                  <a:gd name="T122" fmla="*/ 355 w 355"/>
                  <a:gd name="T123" fmla="*/ 277 h 27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55" h="277">
                    <a:moveTo>
                      <a:pt x="10" y="4"/>
                    </a:moveTo>
                    <a:cubicBezTo>
                      <a:pt x="22" y="0"/>
                      <a:pt x="24" y="14"/>
                      <a:pt x="36" y="18"/>
                    </a:cubicBezTo>
                    <a:cubicBezTo>
                      <a:pt x="37" y="19"/>
                      <a:pt x="45" y="29"/>
                      <a:pt x="46" y="30"/>
                    </a:cubicBezTo>
                    <a:cubicBezTo>
                      <a:pt x="56" y="40"/>
                      <a:pt x="67" y="38"/>
                      <a:pt x="76" y="52"/>
                    </a:cubicBezTo>
                    <a:cubicBezTo>
                      <a:pt x="80" y="58"/>
                      <a:pt x="92" y="66"/>
                      <a:pt x="92" y="66"/>
                    </a:cubicBezTo>
                    <a:cubicBezTo>
                      <a:pt x="96" y="79"/>
                      <a:pt x="112" y="88"/>
                      <a:pt x="122" y="98"/>
                    </a:cubicBezTo>
                    <a:cubicBezTo>
                      <a:pt x="124" y="105"/>
                      <a:pt x="130" y="124"/>
                      <a:pt x="136" y="128"/>
                    </a:cubicBezTo>
                    <a:cubicBezTo>
                      <a:pt x="140" y="130"/>
                      <a:pt x="148" y="132"/>
                      <a:pt x="148" y="132"/>
                    </a:cubicBezTo>
                    <a:cubicBezTo>
                      <a:pt x="150" y="138"/>
                      <a:pt x="154" y="150"/>
                      <a:pt x="154" y="150"/>
                    </a:cubicBezTo>
                    <a:cubicBezTo>
                      <a:pt x="161" y="139"/>
                      <a:pt x="168" y="144"/>
                      <a:pt x="176" y="152"/>
                    </a:cubicBezTo>
                    <a:cubicBezTo>
                      <a:pt x="174" y="167"/>
                      <a:pt x="173" y="181"/>
                      <a:pt x="170" y="196"/>
                    </a:cubicBezTo>
                    <a:cubicBezTo>
                      <a:pt x="171" y="202"/>
                      <a:pt x="174" y="220"/>
                      <a:pt x="180" y="224"/>
                    </a:cubicBezTo>
                    <a:cubicBezTo>
                      <a:pt x="185" y="228"/>
                      <a:pt x="193" y="228"/>
                      <a:pt x="198" y="232"/>
                    </a:cubicBezTo>
                    <a:cubicBezTo>
                      <a:pt x="204" y="230"/>
                      <a:pt x="216" y="234"/>
                      <a:pt x="216" y="234"/>
                    </a:cubicBezTo>
                    <a:cubicBezTo>
                      <a:pt x="223" y="241"/>
                      <a:pt x="225" y="245"/>
                      <a:pt x="236" y="242"/>
                    </a:cubicBezTo>
                    <a:cubicBezTo>
                      <a:pt x="242" y="240"/>
                      <a:pt x="254" y="236"/>
                      <a:pt x="254" y="236"/>
                    </a:cubicBezTo>
                    <a:cubicBezTo>
                      <a:pt x="260" y="240"/>
                      <a:pt x="265" y="246"/>
                      <a:pt x="272" y="248"/>
                    </a:cubicBezTo>
                    <a:cubicBezTo>
                      <a:pt x="277" y="250"/>
                      <a:pt x="291" y="252"/>
                      <a:pt x="296" y="256"/>
                    </a:cubicBezTo>
                    <a:cubicBezTo>
                      <a:pt x="301" y="260"/>
                      <a:pt x="314" y="264"/>
                      <a:pt x="314" y="264"/>
                    </a:cubicBezTo>
                    <a:cubicBezTo>
                      <a:pt x="330" y="263"/>
                      <a:pt x="338" y="261"/>
                      <a:pt x="352" y="266"/>
                    </a:cubicBezTo>
                    <a:cubicBezTo>
                      <a:pt x="355" y="275"/>
                      <a:pt x="350" y="277"/>
                      <a:pt x="342" y="274"/>
                    </a:cubicBezTo>
                    <a:cubicBezTo>
                      <a:pt x="336" y="276"/>
                      <a:pt x="322" y="272"/>
                      <a:pt x="322" y="272"/>
                    </a:cubicBezTo>
                    <a:cubicBezTo>
                      <a:pt x="314" y="275"/>
                      <a:pt x="308" y="272"/>
                      <a:pt x="300" y="270"/>
                    </a:cubicBezTo>
                    <a:cubicBezTo>
                      <a:pt x="296" y="269"/>
                      <a:pt x="288" y="266"/>
                      <a:pt x="288" y="266"/>
                    </a:cubicBezTo>
                    <a:cubicBezTo>
                      <a:pt x="276" y="270"/>
                      <a:pt x="264" y="266"/>
                      <a:pt x="252" y="264"/>
                    </a:cubicBezTo>
                    <a:cubicBezTo>
                      <a:pt x="245" y="259"/>
                      <a:pt x="242" y="257"/>
                      <a:pt x="234" y="260"/>
                    </a:cubicBezTo>
                    <a:cubicBezTo>
                      <a:pt x="211" y="252"/>
                      <a:pt x="192" y="256"/>
                      <a:pt x="172" y="242"/>
                    </a:cubicBezTo>
                    <a:cubicBezTo>
                      <a:pt x="165" y="231"/>
                      <a:pt x="176" y="221"/>
                      <a:pt x="160" y="216"/>
                    </a:cubicBezTo>
                    <a:cubicBezTo>
                      <a:pt x="154" y="233"/>
                      <a:pt x="136" y="203"/>
                      <a:pt x="126" y="200"/>
                    </a:cubicBezTo>
                    <a:cubicBezTo>
                      <a:pt x="120" y="196"/>
                      <a:pt x="114" y="190"/>
                      <a:pt x="108" y="186"/>
                    </a:cubicBezTo>
                    <a:cubicBezTo>
                      <a:pt x="104" y="175"/>
                      <a:pt x="104" y="165"/>
                      <a:pt x="94" y="158"/>
                    </a:cubicBezTo>
                    <a:cubicBezTo>
                      <a:pt x="83" y="142"/>
                      <a:pt x="85" y="119"/>
                      <a:pt x="68" y="108"/>
                    </a:cubicBezTo>
                    <a:cubicBezTo>
                      <a:pt x="67" y="106"/>
                      <a:pt x="66" y="104"/>
                      <a:pt x="64" y="102"/>
                    </a:cubicBezTo>
                    <a:cubicBezTo>
                      <a:pt x="62" y="101"/>
                      <a:pt x="59" y="102"/>
                      <a:pt x="58" y="100"/>
                    </a:cubicBezTo>
                    <a:cubicBezTo>
                      <a:pt x="56" y="97"/>
                      <a:pt x="54" y="88"/>
                      <a:pt x="54" y="88"/>
                    </a:cubicBezTo>
                    <a:cubicBezTo>
                      <a:pt x="59" y="73"/>
                      <a:pt x="52" y="61"/>
                      <a:pt x="38" y="58"/>
                    </a:cubicBezTo>
                    <a:cubicBezTo>
                      <a:pt x="32" y="49"/>
                      <a:pt x="31" y="44"/>
                      <a:pt x="20" y="40"/>
                    </a:cubicBezTo>
                    <a:cubicBezTo>
                      <a:pt x="16" y="27"/>
                      <a:pt x="16" y="26"/>
                      <a:pt x="4" y="22"/>
                    </a:cubicBezTo>
                    <a:cubicBezTo>
                      <a:pt x="1" y="13"/>
                      <a:pt x="0" y="5"/>
                      <a:pt x="10" y="2"/>
                    </a:cubicBezTo>
                    <a:cubicBezTo>
                      <a:pt x="18" y="5"/>
                      <a:pt x="18" y="4"/>
                      <a:pt x="10" y="4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8" name="Freeform 258"/>
              <p:cNvSpPr>
                <a:spLocks/>
              </p:cNvSpPr>
              <p:nvPr/>
            </p:nvSpPr>
            <p:spPr bwMode="ltGray">
              <a:xfrm>
                <a:off x="2222" y="724"/>
                <a:ext cx="157" cy="167"/>
              </a:xfrm>
              <a:custGeom>
                <a:avLst/>
                <a:gdLst>
                  <a:gd name="T0" fmla="*/ 54 w 156"/>
                  <a:gd name="T1" fmla="*/ 4 h 206"/>
                  <a:gd name="T2" fmla="*/ 66 w 156"/>
                  <a:gd name="T3" fmla="*/ 4 h 206"/>
                  <a:gd name="T4" fmla="*/ 68 w 156"/>
                  <a:gd name="T5" fmla="*/ 3 h 206"/>
                  <a:gd name="T6" fmla="*/ 93 w 156"/>
                  <a:gd name="T7" fmla="*/ 2 h 206"/>
                  <a:gd name="T8" fmla="*/ 119 w 156"/>
                  <a:gd name="T9" fmla="*/ 2 h 206"/>
                  <a:gd name="T10" fmla="*/ 125 w 156"/>
                  <a:gd name="T11" fmla="*/ 2 h 206"/>
                  <a:gd name="T12" fmla="*/ 137 w 156"/>
                  <a:gd name="T13" fmla="*/ 0 h 206"/>
                  <a:gd name="T14" fmla="*/ 163 w 156"/>
                  <a:gd name="T15" fmla="*/ 2 h 206"/>
                  <a:gd name="T16" fmla="*/ 159 w 156"/>
                  <a:gd name="T17" fmla="*/ 2 h 206"/>
                  <a:gd name="T18" fmla="*/ 139 w 156"/>
                  <a:gd name="T19" fmla="*/ 4 h 206"/>
                  <a:gd name="T20" fmla="*/ 145 w 156"/>
                  <a:gd name="T21" fmla="*/ 6 h 206"/>
                  <a:gd name="T22" fmla="*/ 155 w 156"/>
                  <a:gd name="T23" fmla="*/ 7 h 206"/>
                  <a:gd name="T24" fmla="*/ 159 w 156"/>
                  <a:gd name="T25" fmla="*/ 8 h 206"/>
                  <a:gd name="T26" fmla="*/ 141 w 156"/>
                  <a:gd name="T27" fmla="*/ 8 h 206"/>
                  <a:gd name="T28" fmla="*/ 129 w 156"/>
                  <a:gd name="T29" fmla="*/ 10 h 206"/>
                  <a:gd name="T30" fmla="*/ 117 w 156"/>
                  <a:gd name="T31" fmla="*/ 10 h 206"/>
                  <a:gd name="T32" fmla="*/ 113 w 156"/>
                  <a:gd name="T33" fmla="*/ 12 h 206"/>
                  <a:gd name="T34" fmla="*/ 101 w 156"/>
                  <a:gd name="T35" fmla="*/ 13 h 206"/>
                  <a:gd name="T36" fmla="*/ 95 w 156"/>
                  <a:gd name="T37" fmla="*/ 13 h 206"/>
                  <a:gd name="T38" fmla="*/ 76 w 156"/>
                  <a:gd name="T39" fmla="*/ 13 h 206"/>
                  <a:gd name="T40" fmla="*/ 72 w 156"/>
                  <a:gd name="T41" fmla="*/ 12 h 206"/>
                  <a:gd name="T42" fmla="*/ 60 w 156"/>
                  <a:gd name="T43" fmla="*/ 12 h 206"/>
                  <a:gd name="T44" fmla="*/ 42 w 156"/>
                  <a:gd name="T45" fmla="*/ 12 h 206"/>
                  <a:gd name="T46" fmla="*/ 28 w 156"/>
                  <a:gd name="T47" fmla="*/ 12 h 206"/>
                  <a:gd name="T48" fmla="*/ 10 w 156"/>
                  <a:gd name="T49" fmla="*/ 10 h 206"/>
                  <a:gd name="T50" fmla="*/ 4 w 156"/>
                  <a:gd name="T51" fmla="*/ 8 h 206"/>
                  <a:gd name="T52" fmla="*/ 0 w 156"/>
                  <a:gd name="T53" fmla="*/ 8 h 206"/>
                  <a:gd name="T54" fmla="*/ 20 w 156"/>
                  <a:gd name="T55" fmla="*/ 6 h 206"/>
                  <a:gd name="T56" fmla="*/ 32 w 156"/>
                  <a:gd name="T57" fmla="*/ 6 h 206"/>
                  <a:gd name="T58" fmla="*/ 34 w 156"/>
                  <a:gd name="T59" fmla="*/ 5 h 206"/>
                  <a:gd name="T60" fmla="*/ 52 w 156"/>
                  <a:gd name="T61" fmla="*/ 4 h 206"/>
                  <a:gd name="T62" fmla="*/ 54 w 156"/>
                  <a:gd name="T63" fmla="*/ 4 h 20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6"/>
                  <a:gd name="T97" fmla="*/ 0 h 206"/>
                  <a:gd name="T98" fmla="*/ 156 w 156"/>
                  <a:gd name="T99" fmla="*/ 206 h 20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6" h="206">
                    <a:moveTo>
                      <a:pt x="54" y="66"/>
                    </a:moveTo>
                    <a:cubicBezTo>
                      <a:pt x="58" y="63"/>
                      <a:pt x="64" y="63"/>
                      <a:pt x="66" y="58"/>
                    </a:cubicBezTo>
                    <a:cubicBezTo>
                      <a:pt x="67" y="56"/>
                      <a:pt x="67" y="53"/>
                      <a:pt x="68" y="52"/>
                    </a:cubicBezTo>
                    <a:cubicBezTo>
                      <a:pt x="71" y="49"/>
                      <a:pt x="80" y="44"/>
                      <a:pt x="80" y="44"/>
                    </a:cubicBezTo>
                    <a:cubicBezTo>
                      <a:pt x="113" y="55"/>
                      <a:pt x="85" y="29"/>
                      <a:pt x="106" y="22"/>
                    </a:cubicBezTo>
                    <a:cubicBezTo>
                      <a:pt x="110" y="17"/>
                      <a:pt x="108" y="9"/>
                      <a:pt x="112" y="4"/>
                    </a:cubicBezTo>
                    <a:cubicBezTo>
                      <a:pt x="115" y="1"/>
                      <a:pt x="124" y="0"/>
                      <a:pt x="124" y="0"/>
                    </a:cubicBezTo>
                    <a:cubicBezTo>
                      <a:pt x="138" y="14"/>
                      <a:pt x="126" y="23"/>
                      <a:pt x="150" y="28"/>
                    </a:cubicBezTo>
                    <a:cubicBezTo>
                      <a:pt x="156" y="36"/>
                      <a:pt x="154" y="39"/>
                      <a:pt x="146" y="44"/>
                    </a:cubicBezTo>
                    <a:cubicBezTo>
                      <a:pt x="141" y="52"/>
                      <a:pt x="135" y="61"/>
                      <a:pt x="126" y="64"/>
                    </a:cubicBezTo>
                    <a:cubicBezTo>
                      <a:pt x="118" y="75"/>
                      <a:pt x="128" y="83"/>
                      <a:pt x="132" y="94"/>
                    </a:cubicBezTo>
                    <a:cubicBezTo>
                      <a:pt x="129" y="103"/>
                      <a:pt x="135" y="105"/>
                      <a:pt x="142" y="110"/>
                    </a:cubicBezTo>
                    <a:cubicBezTo>
                      <a:pt x="145" y="119"/>
                      <a:pt x="141" y="120"/>
                      <a:pt x="146" y="128"/>
                    </a:cubicBezTo>
                    <a:cubicBezTo>
                      <a:pt x="142" y="139"/>
                      <a:pt x="135" y="133"/>
                      <a:pt x="128" y="128"/>
                    </a:cubicBezTo>
                    <a:cubicBezTo>
                      <a:pt x="116" y="132"/>
                      <a:pt x="122" y="136"/>
                      <a:pt x="116" y="146"/>
                    </a:cubicBezTo>
                    <a:cubicBezTo>
                      <a:pt x="113" y="151"/>
                      <a:pt x="108" y="152"/>
                      <a:pt x="104" y="156"/>
                    </a:cubicBezTo>
                    <a:cubicBezTo>
                      <a:pt x="107" y="167"/>
                      <a:pt x="112" y="191"/>
                      <a:pt x="100" y="198"/>
                    </a:cubicBezTo>
                    <a:cubicBezTo>
                      <a:pt x="96" y="200"/>
                      <a:pt x="92" y="200"/>
                      <a:pt x="88" y="202"/>
                    </a:cubicBezTo>
                    <a:cubicBezTo>
                      <a:pt x="86" y="203"/>
                      <a:pt x="84" y="205"/>
                      <a:pt x="82" y="206"/>
                    </a:cubicBezTo>
                    <a:cubicBezTo>
                      <a:pt x="80" y="205"/>
                      <a:pt x="77" y="204"/>
                      <a:pt x="76" y="202"/>
                    </a:cubicBezTo>
                    <a:cubicBezTo>
                      <a:pt x="74" y="198"/>
                      <a:pt x="76" y="191"/>
                      <a:pt x="72" y="190"/>
                    </a:cubicBezTo>
                    <a:cubicBezTo>
                      <a:pt x="68" y="189"/>
                      <a:pt x="60" y="186"/>
                      <a:pt x="60" y="186"/>
                    </a:cubicBezTo>
                    <a:cubicBezTo>
                      <a:pt x="53" y="188"/>
                      <a:pt x="49" y="192"/>
                      <a:pt x="42" y="194"/>
                    </a:cubicBezTo>
                    <a:cubicBezTo>
                      <a:pt x="34" y="189"/>
                      <a:pt x="37" y="183"/>
                      <a:pt x="28" y="186"/>
                    </a:cubicBezTo>
                    <a:cubicBezTo>
                      <a:pt x="12" y="181"/>
                      <a:pt x="19" y="161"/>
                      <a:pt x="10" y="148"/>
                    </a:cubicBezTo>
                    <a:cubicBezTo>
                      <a:pt x="5" y="121"/>
                      <a:pt x="11" y="147"/>
                      <a:pt x="4" y="130"/>
                    </a:cubicBezTo>
                    <a:cubicBezTo>
                      <a:pt x="2" y="126"/>
                      <a:pt x="0" y="118"/>
                      <a:pt x="0" y="118"/>
                    </a:cubicBezTo>
                    <a:cubicBezTo>
                      <a:pt x="2" y="95"/>
                      <a:pt x="0" y="83"/>
                      <a:pt x="20" y="96"/>
                    </a:cubicBezTo>
                    <a:cubicBezTo>
                      <a:pt x="23" y="105"/>
                      <a:pt x="23" y="110"/>
                      <a:pt x="32" y="104"/>
                    </a:cubicBezTo>
                    <a:cubicBezTo>
                      <a:pt x="35" y="95"/>
                      <a:pt x="29" y="88"/>
                      <a:pt x="34" y="80"/>
                    </a:cubicBezTo>
                    <a:cubicBezTo>
                      <a:pt x="36" y="76"/>
                      <a:pt x="48" y="73"/>
                      <a:pt x="52" y="70"/>
                    </a:cubicBezTo>
                    <a:cubicBezTo>
                      <a:pt x="57" y="63"/>
                      <a:pt x="58" y="62"/>
                      <a:pt x="54" y="66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9" name="Freeform 259"/>
              <p:cNvSpPr>
                <a:spLocks/>
              </p:cNvSpPr>
              <p:nvPr/>
            </p:nvSpPr>
            <p:spPr bwMode="ltGray">
              <a:xfrm>
                <a:off x="2375" y="800"/>
                <a:ext cx="110" cy="32"/>
              </a:xfrm>
              <a:custGeom>
                <a:avLst/>
                <a:gdLst>
                  <a:gd name="T0" fmla="*/ 4 w 109"/>
                  <a:gd name="T1" fmla="*/ 3 h 38"/>
                  <a:gd name="T2" fmla="*/ 18 w 109"/>
                  <a:gd name="T3" fmla="*/ 3 h 38"/>
                  <a:gd name="T4" fmla="*/ 46 w 109"/>
                  <a:gd name="T5" fmla="*/ 3 h 38"/>
                  <a:gd name="T6" fmla="*/ 85 w 109"/>
                  <a:gd name="T7" fmla="*/ 3 h 38"/>
                  <a:gd name="T8" fmla="*/ 103 w 109"/>
                  <a:gd name="T9" fmla="*/ 0 h 38"/>
                  <a:gd name="T10" fmla="*/ 89 w 109"/>
                  <a:gd name="T11" fmla="*/ 3 h 38"/>
                  <a:gd name="T12" fmla="*/ 73 w 109"/>
                  <a:gd name="T13" fmla="*/ 4 h 38"/>
                  <a:gd name="T14" fmla="*/ 42 w 109"/>
                  <a:gd name="T15" fmla="*/ 3 h 38"/>
                  <a:gd name="T16" fmla="*/ 14 w 109"/>
                  <a:gd name="T17" fmla="*/ 3 h 38"/>
                  <a:gd name="T18" fmla="*/ 4 w 109"/>
                  <a:gd name="T19" fmla="*/ 3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9"/>
                  <a:gd name="T31" fmla="*/ 0 h 38"/>
                  <a:gd name="T32" fmla="*/ 109 w 109"/>
                  <a:gd name="T33" fmla="*/ 38 h 3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9" h="38">
                    <a:moveTo>
                      <a:pt x="4" y="32"/>
                    </a:moveTo>
                    <a:cubicBezTo>
                      <a:pt x="7" y="22"/>
                      <a:pt x="7" y="14"/>
                      <a:pt x="18" y="10"/>
                    </a:cubicBezTo>
                    <a:cubicBezTo>
                      <a:pt x="28" y="12"/>
                      <a:pt x="37" y="14"/>
                      <a:pt x="46" y="20"/>
                    </a:cubicBezTo>
                    <a:cubicBezTo>
                      <a:pt x="62" y="15"/>
                      <a:pt x="54" y="17"/>
                      <a:pt x="72" y="14"/>
                    </a:cubicBezTo>
                    <a:cubicBezTo>
                      <a:pt x="77" y="9"/>
                      <a:pt x="90" y="0"/>
                      <a:pt x="90" y="0"/>
                    </a:cubicBezTo>
                    <a:cubicBezTo>
                      <a:pt x="109" y="6"/>
                      <a:pt x="85" y="23"/>
                      <a:pt x="76" y="26"/>
                    </a:cubicBezTo>
                    <a:cubicBezTo>
                      <a:pt x="71" y="33"/>
                      <a:pt x="68" y="35"/>
                      <a:pt x="60" y="38"/>
                    </a:cubicBezTo>
                    <a:cubicBezTo>
                      <a:pt x="54" y="36"/>
                      <a:pt x="42" y="32"/>
                      <a:pt x="42" y="32"/>
                    </a:cubicBezTo>
                    <a:cubicBezTo>
                      <a:pt x="33" y="23"/>
                      <a:pt x="26" y="26"/>
                      <a:pt x="14" y="30"/>
                    </a:cubicBezTo>
                    <a:cubicBezTo>
                      <a:pt x="1" y="28"/>
                      <a:pt x="0" y="24"/>
                      <a:pt x="4" y="32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0" name="Freeform 260"/>
              <p:cNvSpPr>
                <a:spLocks/>
              </p:cNvSpPr>
              <p:nvPr/>
            </p:nvSpPr>
            <p:spPr bwMode="ltGray">
              <a:xfrm>
                <a:off x="2370" y="839"/>
                <a:ext cx="75" cy="84"/>
              </a:xfrm>
              <a:custGeom>
                <a:avLst/>
                <a:gdLst>
                  <a:gd name="T0" fmla="*/ 8 w 76"/>
                  <a:gd name="T1" fmla="*/ 2 h 104"/>
                  <a:gd name="T2" fmla="*/ 18 w 76"/>
                  <a:gd name="T3" fmla="*/ 0 h 104"/>
                  <a:gd name="T4" fmla="*/ 34 w 76"/>
                  <a:gd name="T5" fmla="*/ 2 h 104"/>
                  <a:gd name="T6" fmla="*/ 49 w 76"/>
                  <a:gd name="T7" fmla="*/ 2 h 104"/>
                  <a:gd name="T8" fmla="*/ 38 w 76"/>
                  <a:gd name="T9" fmla="*/ 2 h 104"/>
                  <a:gd name="T10" fmla="*/ 41 w 76"/>
                  <a:gd name="T11" fmla="*/ 3 h 104"/>
                  <a:gd name="T12" fmla="*/ 45 w 76"/>
                  <a:gd name="T13" fmla="*/ 4 h 104"/>
                  <a:gd name="T14" fmla="*/ 38 w 76"/>
                  <a:gd name="T15" fmla="*/ 5 h 104"/>
                  <a:gd name="T16" fmla="*/ 34 w 76"/>
                  <a:gd name="T17" fmla="*/ 4 h 104"/>
                  <a:gd name="T18" fmla="*/ 22 w 76"/>
                  <a:gd name="T19" fmla="*/ 3 h 104"/>
                  <a:gd name="T20" fmla="*/ 28 w 76"/>
                  <a:gd name="T21" fmla="*/ 4 h 104"/>
                  <a:gd name="T22" fmla="*/ 30 w 76"/>
                  <a:gd name="T23" fmla="*/ 5 h 104"/>
                  <a:gd name="T24" fmla="*/ 20 w 76"/>
                  <a:gd name="T25" fmla="*/ 6 h 104"/>
                  <a:gd name="T26" fmla="*/ 12 w 76"/>
                  <a:gd name="T27" fmla="*/ 6 h 104"/>
                  <a:gd name="T28" fmla="*/ 8 w 76"/>
                  <a:gd name="T29" fmla="*/ 6 h 104"/>
                  <a:gd name="T30" fmla="*/ 0 w 76"/>
                  <a:gd name="T31" fmla="*/ 3 h 104"/>
                  <a:gd name="T32" fmla="*/ 2 w 76"/>
                  <a:gd name="T33" fmla="*/ 2 h 104"/>
                  <a:gd name="T34" fmla="*/ 8 w 76"/>
                  <a:gd name="T35" fmla="*/ 2 h 10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6"/>
                  <a:gd name="T55" fmla="*/ 0 h 104"/>
                  <a:gd name="T56" fmla="*/ 76 w 76"/>
                  <a:gd name="T57" fmla="*/ 104 h 10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6" h="104">
                    <a:moveTo>
                      <a:pt x="8" y="18"/>
                    </a:moveTo>
                    <a:cubicBezTo>
                      <a:pt x="10" y="8"/>
                      <a:pt x="9" y="3"/>
                      <a:pt x="18" y="0"/>
                    </a:cubicBezTo>
                    <a:cubicBezTo>
                      <a:pt x="28" y="3"/>
                      <a:pt x="25" y="12"/>
                      <a:pt x="34" y="18"/>
                    </a:cubicBezTo>
                    <a:cubicBezTo>
                      <a:pt x="46" y="16"/>
                      <a:pt x="51" y="8"/>
                      <a:pt x="62" y="4"/>
                    </a:cubicBezTo>
                    <a:cubicBezTo>
                      <a:pt x="76" y="9"/>
                      <a:pt x="56" y="31"/>
                      <a:pt x="46" y="34"/>
                    </a:cubicBezTo>
                    <a:cubicBezTo>
                      <a:pt x="51" y="56"/>
                      <a:pt x="43" y="29"/>
                      <a:pt x="54" y="48"/>
                    </a:cubicBezTo>
                    <a:cubicBezTo>
                      <a:pt x="56" y="52"/>
                      <a:pt x="58" y="60"/>
                      <a:pt x="58" y="60"/>
                    </a:cubicBezTo>
                    <a:cubicBezTo>
                      <a:pt x="55" y="68"/>
                      <a:pt x="54" y="71"/>
                      <a:pt x="46" y="74"/>
                    </a:cubicBezTo>
                    <a:cubicBezTo>
                      <a:pt x="38" y="71"/>
                      <a:pt x="37" y="68"/>
                      <a:pt x="34" y="60"/>
                    </a:cubicBezTo>
                    <a:cubicBezTo>
                      <a:pt x="33" y="50"/>
                      <a:pt x="32" y="33"/>
                      <a:pt x="22" y="48"/>
                    </a:cubicBezTo>
                    <a:cubicBezTo>
                      <a:pt x="25" y="60"/>
                      <a:pt x="23" y="53"/>
                      <a:pt x="28" y="68"/>
                    </a:cubicBezTo>
                    <a:cubicBezTo>
                      <a:pt x="29" y="70"/>
                      <a:pt x="30" y="74"/>
                      <a:pt x="30" y="74"/>
                    </a:cubicBezTo>
                    <a:cubicBezTo>
                      <a:pt x="24" y="84"/>
                      <a:pt x="22" y="93"/>
                      <a:pt x="20" y="104"/>
                    </a:cubicBezTo>
                    <a:cubicBezTo>
                      <a:pt x="17" y="103"/>
                      <a:pt x="14" y="104"/>
                      <a:pt x="12" y="102"/>
                    </a:cubicBezTo>
                    <a:cubicBezTo>
                      <a:pt x="9" y="99"/>
                      <a:pt x="8" y="90"/>
                      <a:pt x="8" y="90"/>
                    </a:cubicBezTo>
                    <a:cubicBezTo>
                      <a:pt x="13" y="75"/>
                      <a:pt x="14" y="64"/>
                      <a:pt x="0" y="54"/>
                    </a:cubicBezTo>
                    <a:cubicBezTo>
                      <a:pt x="1" y="46"/>
                      <a:pt x="1" y="38"/>
                      <a:pt x="2" y="30"/>
                    </a:cubicBezTo>
                    <a:cubicBezTo>
                      <a:pt x="2" y="27"/>
                      <a:pt x="13" y="2"/>
                      <a:pt x="8" y="18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1" name="Freeform 261"/>
              <p:cNvSpPr>
                <a:spLocks/>
              </p:cNvSpPr>
              <p:nvPr/>
            </p:nvSpPr>
            <p:spPr bwMode="ltGray">
              <a:xfrm>
                <a:off x="2497" y="793"/>
                <a:ext cx="37" cy="49"/>
              </a:xfrm>
              <a:custGeom>
                <a:avLst/>
                <a:gdLst>
                  <a:gd name="T0" fmla="*/ 3 w 37"/>
                  <a:gd name="T1" fmla="*/ 2 h 61"/>
                  <a:gd name="T2" fmla="*/ 13 w 37"/>
                  <a:gd name="T3" fmla="*/ 0 h 61"/>
                  <a:gd name="T4" fmla="*/ 15 w 37"/>
                  <a:gd name="T5" fmla="*/ 2 h 61"/>
                  <a:gd name="T6" fmla="*/ 37 w 37"/>
                  <a:gd name="T7" fmla="*/ 2 h 61"/>
                  <a:gd name="T8" fmla="*/ 19 w 37"/>
                  <a:gd name="T9" fmla="*/ 2 h 61"/>
                  <a:gd name="T10" fmla="*/ 5 w 37"/>
                  <a:gd name="T11" fmla="*/ 3 h 61"/>
                  <a:gd name="T12" fmla="*/ 1 w 37"/>
                  <a:gd name="T13" fmla="*/ 2 h 61"/>
                  <a:gd name="T14" fmla="*/ 3 w 37"/>
                  <a:gd name="T15" fmla="*/ 2 h 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7"/>
                  <a:gd name="T25" fmla="*/ 0 h 61"/>
                  <a:gd name="T26" fmla="*/ 37 w 37"/>
                  <a:gd name="T27" fmla="*/ 61 h 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7" h="61">
                    <a:moveTo>
                      <a:pt x="3" y="28"/>
                    </a:moveTo>
                    <a:cubicBezTo>
                      <a:pt x="5" y="14"/>
                      <a:pt x="2" y="7"/>
                      <a:pt x="13" y="0"/>
                    </a:cubicBezTo>
                    <a:cubicBezTo>
                      <a:pt x="26" y="9"/>
                      <a:pt x="23" y="17"/>
                      <a:pt x="15" y="28"/>
                    </a:cubicBezTo>
                    <a:cubicBezTo>
                      <a:pt x="25" y="31"/>
                      <a:pt x="33" y="27"/>
                      <a:pt x="37" y="38"/>
                    </a:cubicBezTo>
                    <a:cubicBezTo>
                      <a:pt x="30" y="45"/>
                      <a:pt x="28" y="47"/>
                      <a:pt x="19" y="44"/>
                    </a:cubicBezTo>
                    <a:cubicBezTo>
                      <a:pt x="13" y="54"/>
                      <a:pt x="18" y="61"/>
                      <a:pt x="5" y="58"/>
                    </a:cubicBezTo>
                    <a:cubicBezTo>
                      <a:pt x="0" y="50"/>
                      <a:pt x="3" y="44"/>
                      <a:pt x="1" y="34"/>
                    </a:cubicBezTo>
                    <a:cubicBezTo>
                      <a:pt x="2" y="32"/>
                      <a:pt x="3" y="28"/>
                      <a:pt x="3" y="28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2" name="Freeform 262"/>
              <p:cNvSpPr>
                <a:spLocks/>
              </p:cNvSpPr>
              <p:nvPr/>
            </p:nvSpPr>
            <p:spPr bwMode="ltGray">
              <a:xfrm>
                <a:off x="2506" y="869"/>
                <a:ext cx="47" cy="24"/>
              </a:xfrm>
              <a:custGeom>
                <a:avLst/>
                <a:gdLst>
                  <a:gd name="T0" fmla="*/ 7 w 49"/>
                  <a:gd name="T1" fmla="*/ 0 h 29"/>
                  <a:gd name="T2" fmla="*/ 16 w 49"/>
                  <a:gd name="T3" fmla="*/ 0 h 29"/>
                  <a:gd name="T4" fmla="*/ 29 w 49"/>
                  <a:gd name="T5" fmla="*/ 2 h 29"/>
                  <a:gd name="T6" fmla="*/ 22 w 49"/>
                  <a:gd name="T7" fmla="*/ 2 h 29"/>
                  <a:gd name="T8" fmla="*/ 3 w 49"/>
                  <a:gd name="T9" fmla="*/ 2 h 29"/>
                  <a:gd name="T10" fmla="*/ 7 w 49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29"/>
                  <a:gd name="T20" fmla="*/ 49 w 49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29">
                    <a:moveTo>
                      <a:pt x="7" y="0"/>
                    </a:moveTo>
                    <a:cubicBezTo>
                      <a:pt x="15" y="6"/>
                      <a:pt x="19" y="2"/>
                      <a:pt x="29" y="0"/>
                    </a:cubicBezTo>
                    <a:cubicBezTo>
                      <a:pt x="45" y="5"/>
                      <a:pt x="40" y="3"/>
                      <a:pt x="49" y="16"/>
                    </a:cubicBezTo>
                    <a:cubicBezTo>
                      <a:pt x="46" y="29"/>
                      <a:pt x="42" y="21"/>
                      <a:pt x="35" y="14"/>
                    </a:cubicBezTo>
                    <a:cubicBezTo>
                      <a:pt x="26" y="15"/>
                      <a:pt x="12" y="19"/>
                      <a:pt x="3" y="16"/>
                    </a:cubicBezTo>
                    <a:cubicBezTo>
                      <a:pt x="0" y="6"/>
                      <a:pt x="7" y="10"/>
                      <a:pt x="7" y="0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3" name="Freeform 263"/>
              <p:cNvSpPr>
                <a:spLocks/>
              </p:cNvSpPr>
              <p:nvPr/>
            </p:nvSpPr>
            <p:spPr bwMode="ltGray">
              <a:xfrm>
                <a:off x="2555" y="832"/>
                <a:ext cx="61" cy="42"/>
              </a:xfrm>
              <a:custGeom>
                <a:avLst/>
                <a:gdLst>
                  <a:gd name="T0" fmla="*/ 21 w 61"/>
                  <a:gd name="T1" fmla="*/ 7 h 48"/>
                  <a:gd name="T2" fmla="*/ 15 w 61"/>
                  <a:gd name="T3" fmla="*/ 5 h 48"/>
                  <a:gd name="T4" fmla="*/ 3 w 61"/>
                  <a:gd name="T5" fmla="*/ 4 h 48"/>
                  <a:gd name="T6" fmla="*/ 13 w 61"/>
                  <a:gd name="T7" fmla="*/ 4 h 48"/>
                  <a:gd name="T8" fmla="*/ 25 w 61"/>
                  <a:gd name="T9" fmla="*/ 0 h 48"/>
                  <a:gd name="T10" fmla="*/ 49 w 61"/>
                  <a:gd name="T11" fmla="*/ 4 h 48"/>
                  <a:gd name="T12" fmla="*/ 53 w 61"/>
                  <a:gd name="T13" fmla="*/ 4 h 48"/>
                  <a:gd name="T14" fmla="*/ 61 w 61"/>
                  <a:gd name="T15" fmla="*/ 6 h 48"/>
                  <a:gd name="T16" fmla="*/ 41 w 61"/>
                  <a:gd name="T17" fmla="*/ 7 h 48"/>
                  <a:gd name="T18" fmla="*/ 23 w 61"/>
                  <a:gd name="T19" fmla="*/ 9 h 48"/>
                  <a:gd name="T20" fmla="*/ 21 w 61"/>
                  <a:gd name="T21" fmla="*/ 7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1"/>
                  <a:gd name="T34" fmla="*/ 0 h 48"/>
                  <a:gd name="T35" fmla="*/ 61 w 61"/>
                  <a:gd name="T36" fmla="*/ 48 h 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1" h="48">
                    <a:moveTo>
                      <a:pt x="21" y="38"/>
                    </a:moveTo>
                    <a:cubicBezTo>
                      <a:pt x="19" y="34"/>
                      <a:pt x="19" y="29"/>
                      <a:pt x="15" y="26"/>
                    </a:cubicBezTo>
                    <a:cubicBezTo>
                      <a:pt x="12" y="24"/>
                      <a:pt x="3" y="22"/>
                      <a:pt x="3" y="22"/>
                    </a:cubicBezTo>
                    <a:cubicBezTo>
                      <a:pt x="0" y="12"/>
                      <a:pt x="5" y="12"/>
                      <a:pt x="13" y="8"/>
                    </a:cubicBezTo>
                    <a:cubicBezTo>
                      <a:pt x="17" y="6"/>
                      <a:pt x="25" y="0"/>
                      <a:pt x="25" y="0"/>
                    </a:cubicBezTo>
                    <a:cubicBezTo>
                      <a:pt x="37" y="2"/>
                      <a:pt x="41" y="2"/>
                      <a:pt x="49" y="10"/>
                    </a:cubicBezTo>
                    <a:cubicBezTo>
                      <a:pt x="45" y="21"/>
                      <a:pt x="46" y="12"/>
                      <a:pt x="53" y="20"/>
                    </a:cubicBezTo>
                    <a:cubicBezTo>
                      <a:pt x="56" y="24"/>
                      <a:pt x="61" y="32"/>
                      <a:pt x="61" y="32"/>
                    </a:cubicBezTo>
                    <a:cubicBezTo>
                      <a:pt x="56" y="47"/>
                      <a:pt x="53" y="42"/>
                      <a:pt x="41" y="38"/>
                    </a:cubicBezTo>
                    <a:cubicBezTo>
                      <a:pt x="27" y="47"/>
                      <a:pt x="34" y="48"/>
                      <a:pt x="23" y="44"/>
                    </a:cubicBezTo>
                    <a:cubicBezTo>
                      <a:pt x="22" y="42"/>
                      <a:pt x="21" y="38"/>
                      <a:pt x="21" y="38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4" name="Freeform 264"/>
              <p:cNvSpPr>
                <a:spLocks/>
              </p:cNvSpPr>
              <p:nvPr/>
            </p:nvSpPr>
            <p:spPr bwMode="ltGray">
              <a:xfrm>
                <a:off x="2572" y="852"/>
                <a:ext cx="286" cy="149"/>
              </a:xfrm>
              <a:custGeom>
                <a:avLst/>
                <a:gdLst>
                  <a:gd name="T0" fmla="*/ 46 w 286"/>
                  <a:gd name="T1" fmla="*/ 2 h 182"/>
                  <a:gd name="T2" fmla="*/ 36 w 286"/>
                  <a:gd name="T3" fmla="*/ 2 h 182"/>
                  <a:gd name="T4" fmla="*/ 26 w 286"/>
                  <a:gd name="T5" fmla="*/ 2 h 182"/>
                  <a:gd name="T6" fmla="*/ 0 w 286"/>
                  <a:gd name="T7" fmla="*/ 2 h 182"/>
                  <a:gd name="T8" fmla="*/ 10 w 286"/>
                  <a:gd name="T9" fmla="*/ 3 h 182"/>
                  <a:gd name="T10" fmla="*/ 16 w 286"/>
                  <a:gd name="T11" fmla="*/ 5 h 182"/>
                  <a:gd name="T12" fmla="*/ 24 w 286"/>
                  <a:gd name="T13" fmla="*/ 3 h 182"/>
                  <a:gd name="T14" fmla="*/ 30 w 286"/>
                  <a:gd name="T15" fmla="*/ 3 h 182"/>
                  <a:gd name="T16" fmla="*/ 48 w 286"/>
                  <a:gd name="T17" fmla="*/ 4 h 182"/>
                  <a:gd name="T18" fmla="*/ 70 w 286"/>
                  <a:gd name="T19" fmla="*/ 5 h 182"/>
                  <a:gd name="T20" fmla="*/ 88 w 286"/>
                  <a:gd name="T21" fmla="*/ 5 h 182"/>
                  <a:gd name="T22" fmla="*/ 106 w 286"/>
                  <a:gd name="T23" fmla="*/ 7 h 182"/>
                  <a:gd name="T24" fmla="*/ 104 w 286"/>
                  <a:gd name="T25" fmla="*/ 9 h 182"/>
                  <a:gd name="T26" fmla="*/ 98 w 286"/>
                  <a:gd name="T27" fmla="*/ 11 h 182"/>
                  <a:gd name="T28" fmla="*/ 122 w 286"/>
                  <a:gd name="T29" fmla="*/ 9 h 182"/>
                  <a:gd name="T30" fmla="*/ 140 w 286"/>
                  <a:gd name="T31" fmla="*/ 11 h 182"/>
                  <a:gd name="T32" fmla="*/ 168 w 286"/>
                  <a:gd name="T33" fmla="*/ 11 h 182"/>
                  <a:gd name="T34" fmla="*/ 174 w 286"/>
                  <a:gd name="T35" fmla="*/ 11 h 182"/>
                  <a:gd name="T36" fmla="*/ 168 w 286"/>
                  <a:gd name="T37" fmla="*/ 11 h 182"/>
                  <a:gd name="T38" fmla="*/ 178 w 286"/>
                  <a:gd name="T39" fmla="*/ 11 h 182"/>
                  <a:gd name="T40" fmla="*/ 186 w 286"/>
                  <a:gd name="T41" fmla="*/ 9 h 182"/>
                  <a:gd name="T42" fmla="*/ 202 w 286"/>
                  <a:gd name="T43" fmla="*/ 9 h 182"/>
                  <a:gd name="T44" fmla="*/ 214 w 286"/>
                  <a:gd name="T45" fmla="*/ 9 h 182"/>
                  <a:gd name="T46" fmla="*/ 244 w 286"/>
                  <a:gd name="T47" fmla="*/ 13 h 182"/>
                  <a:gd name="T48" fmla="*/ 262 w 286"/>
                  <a:gd name="T49" fmla="*/ 13 h 182"/>
                  <a:gd name="T50" fmla="*/ 284 w 286"/>
                  <a:gd name="T51" fmla="*/ 13 h 182"/>
                  <a:gd name="T52" fmla="*/ 268 w 286"/>
                  <a:gd name="T53" fmla="*/ 11 h 182"/>
                  <a:gd name="T54" fmla="*/ 256 w 286"/>
                  <a:gd name="T55" fmla="*/ 11 h 182"/>
                  <a:gd name="T56" fmla="*/ 250 w 286"/>
                  <a:gd name="T57" fmla="*/ 9 h 182"/>
                  <a:gd name="T58" fmla="*/ 248 w 286"/>
                  <a:gd name="T59" fmla="*/ 9 h 182"/>
                  <a:gd name="T60" fmla="*/ 236 w 286"/>
                  <a:gd name="T61" fmla="*/ 9 h 182"/>
                  <a:gd name="T62" fmla="*/ 240 w 286"/>
                  <a:gd name="T63" fmla="*/ 7 h 182"/>
                  <a:gd name="T64" fmla="*/ 220 w 286"/>
                  <a:gd name="T65" fmla="*/ 6 h 182"/>
                  <a:gd name="T66" fmla="*/ 210 w 286"/>
                  <a:gd name="T67" fmla="*/ 5 h 182"/>
                  <a:gd name="T68" fmla="*/ 190 w 286"/>
                  <a:gd name="T69" fmla="*/ 4 h 182"/>
                  <a:gd name="T70" fmla="*/ 168 w 286"/>
                  <a:gd name="T71" fmla="*/ 2 h 182"/>
                  <a:gd name="T72" fmla="*/ 156 w 286"/>
                  <a:gd name="T73" fmla="*/ 2 h 182"/>
                  <a:gd name="T74" fmla="*/ 120 w 286"/>
                  <a:gd name="T75" fmla="*/ 2 h 182"/>
                  <a:gd name="T76" fmla="*/ 102 w 286"/>
                  <a:gd name="T77" fmla="*/ 2 h 182"/>
                  <a:gd name="T78" fmla="*/ 96 w 286"/>
                  <a:gd name="T79" fmla="*/ 0 h 182"/>
                  <a:gd name="T80" fmla="*/ 70 w 286"/>
                  <a:gd name="T81" fmla="*/ 2 h 182"/>
                  <a:gd name="T82" fmla="*/ 56 w 286"/>
                  <a:gd name="T83" fmla="*/ 2 h 182"/>
                  <a:gd name="T84" fmla="*/ 46 w 286"/>
                  <a:gd name="T85" fmla="*/ 2 h 1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86"/>
                  <a:gd name="T130" fmla="*/ 0 h 182"/>
                  <a:gd name="T131" fmla="*/ 286 w 286"/>
                  <a:gd name="T132" fmla="*/ 182 h 18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86" h="182">
                    <a:moveTo>
                      <a:pt x="46" y="28"/>
                    </a:moveTo>
                    <a:cubicBezTo>
                      <a:pt x="41" y="14"/>
                      <a:pt x="46" y="17"/>
                      <a:pt x="36" y="14"/>
                    </a:cubicBezTo>
                    <a:cubicBezTo>
                      <a:pt x="31" y="17"/>
                      <a:pt x="26" y="30"/>
                      <a:pt x="26" y="30"/>
                    </a:cubicBezTo>
                    <a:cubicBezTo>
                      <a:pt x="12" y="25"/>
                      <a:pt x="19" y="21"/>
                      <a:pt x="0" y="24"/>
                    </a:cubicBezTo>
                    <a:cubicBezTo>
                      <a:pt x="2" y="33"/>
                      <a:pt x="2" y="37"/>
                      <a:pt x="10" y="42"/>
                    </a:cubicBezTo>
                    <a:cubicBezTo>
                      <a:pt x="12" y="49"/>
                      <a:pt x="14" y="55"/>
                      <a:pt x="16" y="62"/>
                    </a:cubicBezTo>
                    <a:cubicBezTo>
                      <a:pt x="24" y="59"/>
                      <a:pt x="27" y="57"/>
                      <a:pt x="24" y="48"/>
                    </a:cubicBezTo>
                    <a:cubicBezTo>
                      <a:pt x="26" y="47"/>
                      <a:pt x="28" y="43"/>
                      <a:pt x="30" y="44"/>
                    </a:cubicBezTo>
                    <a:cubicBezTo>
                      <a:pt x="48" y="48"/>
                      <a:pt x="36" y="52"/>
                      <a:pt x="48" y="56"/>
                    </a:cubicBezTo>
                    <a:cubicBezTo>
                      <a:pt x="74" y="65"/>
                      <a:pt x="47" y="56"/>
                      <a:pt x="70" y="62"/>
                    </a:cubicBezTo>
                    <a:cubicBezTo>
                      <a:pt x="77" y="64"/>
                      <a:pt x="88" y="72"/>
                      <a:pt x="88" y="72"/>
                    </a:cubicBezTo>
                    <a:cubicBezTo>
                      <a:pt x="96" y="84"/>
                      <a:pt x="102" y="87"/>
                      <a:pt x="106" y="102"/>
                    </a:cubicBezTo>
                    <a:cubicBezTo>
                      <a:pt x="105" y="109"/>
                      <a:pt x="106" y="115"/>
                      <a:pt x="104" y="122"/>
                    </a:cubicBezTo>
                    <a:cubicBezTo>
                      <a:pt x="103" y="126"/>
                      <a:pt x="94" y="132"/>
                      <a:pt x="98" y="134"/>
                    </a:cubicBezTo>
                    <a:cubicBezTo>
                      <a:pt x="106" y="137"/>
                      <a:pt x="122" y="128"/>
                      <a:pt x="122" y="128"/>
                    </a:cubicBezTo>
                    <a:cubicBezTo>
                      <a:pt x="130" y="131"/>
                      <a:pt x="133" y="135"/>
                      <a:pt x="140" y="140"/>
                    </a:cubicBezTo>
                    <a:cubicBezTo>
                      <a:pt x="148" y="145"/>
                      <a:pt x="159" y="145"/>
                      <a:pt x="168" y="148"/>
                    </a:cubicBezTo>
                    <a:cubicBezTo>
                      <a:pt x="170" y="147"/>
                      <a:pt x="173" y="148"/>
                      <a:pt x="174" y="146"/>
                    </a:cubicBezTo>
                    <a:cubicBezTo>
                      <a:pt x="176" y="142"/>
                      <a:pt x="164" y="136"/>
                      <a:pt x="168" y="134"/>
                    </a:cubicBezTo>
                    <a:cubicBezTo>
                      <a:pt x="171" y="132"/>
                      <a:pt x="175" y="135"/>
                      <a:pt x="178" y="136"/>
                    </a:cubicBezTo>
                    <a:cubicBezTo>
                      <a:pt x="182" y="131"/>
                      <a:pt x="186" y="118"/>
                      <a:pt x="186" y="118"/>
                    </a:cubicBezTo>
                    <a:cubicBezTo>
                      <a:pt x="189" y="119"/>
                      <a:pt x="199" y="120"/>
                      <a:pt x="202" y="122"/>
                    </a:cubicBezTo>
                    <a:cubicBezTo>
                      <a:pt x="206" y="124"/>
                      <a:pt x="214" y="130"/>
                      <a:pt x="214" y="130"/>
                    </a:cubicBezTo>
                    <a:cubicBezTo>
                      <a:pt x="224" y="145"/>
                      <a:pt x="228" y="158"/>
                      <a:pt x="244" y="168"/>
                    </a:cubicBezTo>
                    <a:cubicBezTo>
                      <a:pt x="250" y="172"/>
                      <a:pt x="262" y="178"/>
                      <a:pt x="262" y="178"/>
                    </a:cubicBezTo>
                    <a:cubicBezTo>
                      <a:pt x="265" y="178"/>
                      <a:pt x="286" y="182"/>
                      <a:pt x="284" y="170"/>
                    </a:cubicBezTo>
                    <a:cubicBezTo>
                      <a:pt x="283" y="164"/>
                      <a:pt x="268" y="160"/>
                      <a:pt x="268" y="160"/>
                    </a:cubicBezTo>
                    <a:cubicBezTo>
                      <a:pt x="261" y="150"/>
                      <a:pt x="270" y="143"/>
                      <a:pt x="256" y="138"/>
                    </a:cubicBezTo>
                    <a:cubicBezTo>
                      <a:pt x="254" y="136"/>
                      <a:pt x="251" y="135"/>
                      <a:pt x="250" y="132"/>
                    </a:cubicBezTo>
                    <a:cubicBezTo>
                      <a:pt x="248" y="129"/>
                      <a:pt x="250" y="125"/>
                      <a:pt x="248" y="122"/>
                    </a:cubicBezTo>
                    <a:cubicBezTo>
                      <a:pt x="246" y="118"/>
                      <a:pt x="240" y="118"/>
                      <a:pt x="236" y="116"/>
                    </a:cubicBezTo>
                    <a:cubicBezTo>
                      <a:pt x="230" y="107"/>
                      <a:pt x="227" y="100"/>
                      <a:pt x="240" y="96"/>
                    </a:cubicBezTo>
                    <a:cubicBezTo>
                      <a:pt x="236" y="83"/>
                      <a:pt x="236" y="84"/>
                      <a:pt x="220" y="86"/>
                    </a:cubicBezTo>
                    <a:cubicBezTo>
                      <a:pt x="209" y="82"/>
                      <a:pt x="208" y="82"/>
                      <a:pt x="210" y="70"/>
                    </a:cubicBezTo>
                    <a:cubicBezTo>
                      <a:pt x="207" y="60"/>
                      <a:pt x="199" y="57"/>
                      <a:pt x="190" y="54"/>
                    </a:cubicBezTo>
                    <a:cubicBezTo>
                      <a:pt x="181" y="45"/>
                      <a:pt x="181" y="42"/>
                      <a:pt x="168" y="38"/>
                    </a:cubicBezTo>
                    <a:cubicBezTo>
                      <a:pt x="164" y="37"/>
                      <a:pt x="156" y="34"/>
                      <a:pt x="156" y="34"/>
                    </a:cubicBezTo>
                    <a:cubicBezTo>
                      <a:pt x="146" y="24"/>
                      <a:pt x="134" y="21"/>
                      <a:pt x="120" y="16"/>
                    </a:cubicBezTo>
                    <a:cubicBezTo>
                      <a:pt x="113" y="14"/>
                      <a:pt x="108" y="8"/>
                      <a:pt x="102" y="4"/>
                    </a:cubicBezTo>
                    <a:cubicBezTo>
                      <a:pt x="100" y="3"/>
                      <a:pt x="96" y="0"/>
                      <a:pt x="96" y="0"/>
                    </a:cubicBezTo>
                    <a:cubicBezTo>
                      <a:pt x="83" y="2"/>
                      <a:pt x="79" y="1"/>
                      <a:pt x="70" y="10"/>
                    </a:cubicBezTo>
                    <a:cubicBezTo>
                      <a:pt x="67" y="19"/>
                      <a:pt x="63" y="27"/>
                      <a:pt x="56" y="32"/>
                    </a:cubicBezTo>
                    <a:cubicBezTo>
                      <a:pt x="49" y="30"/>
                      <a:pt x="52" y="31"/>
                      <a:pt x="46" y="28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" name="Freeform 265"/>
              <p:cNvSpPr>
                <a:spLocks/>
              </p:cNvSpPr>
              <p:nvPr/>
            </p:nvSpPr>
            <p:spPr bwMode="ltGray">
              <a:xfrm>
                <a:off x="2820" y="866"/>
                <a:ext cx="78" cy="64"/>
              </a:xfrm>
              <a:custGeom>
                <a:avLst/>
                <a:gdLst>
                  <a:gd name="T0" fmla="*/ 1 w 78"/>
                  <a:gd name="T1" fmla="*/ 4 h 78"/>
                  <a:gd name="T2" fmla="*/ 27 w 78"/>
                  <a:gd name="T3" fmla="*/ 5 h 78"/>
                  <a:gd name="T4" fmla="*/ 45 w 78"/>
                  <a:gd name="T5" fmla="*/ 3 h 78"/>
                  <a:gd name="T6" fmla="*/ 57 w 78"/>
                  <a:gd name="T7" fmla="*/ 2 h 78"/>
                  <a:gd name="T8" fmla="*/ 43 w 78"/>
                  <a:gd name="T9" fmla="*/ 2 h 78"/>
                  <a:gd name="T10" fmla="*/ 43 w 78"/>
                  <a:gd name="T11" fmla="*/ 2 h 78"/>
                  <a:gd name="T12" fmla="*/ 71 w 78"/>
                  <a:gd name="T13" fmla="*/ 2 h 78"/>
                  <a:gd name="T14" fmla="*/ 67 w 78"/>
                  <a:gd name="T15" fmla="*/ 4 h 78"/>
                  <a:gd name="T16" fmla="*/ 33 w 78"/>
                  <a:gd name="T17" fmla="*/ 6 h 78"/>
                  <a:gd name="T18" fmla="*/ 9 w 78"/>
                  <a:gd name="T19" fmla="*/ 5 h 78"/>
                  <a:gd name="T20" fmla="*/ 3 w 78"/>
                  <a:gd name="T21" fmla="*/ 5 h 78"/>
                  <a:gd name="T22" fmla="*/ 1 w 78"/>
                  <a:gd name="T23" fmla="*/ 4 h 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8"/>
                  <a:gd name="T37" fmla="*/ 0 h 78"/>
                  <a:gd name="T38" fmla="*/ 78 w 78"/>
                  <a:gd name="T39" fmla="*/ 78 h 7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8" h="78">
                    <a:moveTo>
                      <a:pt x="1" y="58"/>
                    </a:moveTo>
                    <a:cubicBezTo>
                      <a:pt x="6" y="44"/>
                      <a:pt x="18" y="57"/>
                      <a:pt x="27" y="60"/>
                    </a:cubicBezTo>
                    <a:cubicBezTo>
                      <a:pt x="35" y="57"/>
                      <a:pt x="38" y="52"/>
                      <a:pt x="45" y="48"/>
                    </a:cubicBezTo>
                    <a:cubicBezTo>
                      <a:pt x="48" y="40"/>
                      <a:pt x="51" y="36"/>
                      <a:pt x="57" y="30"/>
                    </a:cubicBezTo>
                    <a:cubicBezTo>
                      <a:pt x="55" y="23"/>
                      <a:pt x="43" y="14"/>
                      <a:pt x="43" y="14"/>
                    </a:cubicBezTo>
                    <a:cubicBezTo>
                      <a:pt x="33" y="0"/>
                      <a:pt x="30" y="1"/>
                      <a:pt x="43" y="4"/>
                    </a:cubicBezTo>
                    <a:cubicBezTo>
                      <a:pt x="54" y="11"/>
                      <a:pt x="58" y="22"/>
                      <a:pt x="71" y="26"/>
                    </a:cubicBezTo>
                    <a:cubicBezTo>
                      <a:pt x="78" y="37"/>
                      <a:pt x="78" y="46"/>
                      <a:pt x="67" y="54"/>
                    </a:cubicBezTo>
                    <a:cubicBezTo>
                      <a:pt x="51" y="49"/>
                      <a:pt x="53" y="71"/>
                      <a:pt x="33" y="78"/>
                    </a:cubicBezTo>
                    <a:cubicBezTo>
                      <a:pt x="16" y="72"/>
                      <a:pt x="25" y="76"/>
                      <a:pt x="9" y="66"/>
                    </a:cubicBezTo>
                    <a:cubicBezTo>
                      <a:pt x="7" y="65"/>
                      <a:pt x="3" y="62"/>
                      <a:pt x="3" y="62"/>
                    </a:cubicBezTo>
                    <a:cubicBezTo>
                      <a:pt x="0" y="54"/>
                      <a:pt x="13" y="42"/>
                      <a:pt x="1" y="58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6" name="Freeform 266"/>
              <p:cNvSpPr>
                <a:spLocks/>
              </p:cNvSpPr>
              <p:nvPr/>
            </p:nvSpPr>
            <p:spPr bwMode="ltGray">
              <a:xfrm>
                <a:off x="2984" y="732"/>
                <a:ext cx="19" cy="14"/>
              </a:xfrm>
              <a:custGeom>
                <a:avLst/>
                <a:gdLst>
                  <a:gd name="T0" fmla="*/ 3 w 17"/>
                  <a:gd name="T1" fmla="*/ 2 h 18"/>
                  <a:gd name="T2" fmla="*/ 3 w 17"/>
                  <a:gd name="T3" fmla="*/ 2 h 18"/>
                  <a:gd name="T4" fmla="*/ 3 w 17"/>
                  <a:gd name="T5" fmla="*/ 2 h 18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8"/>
                  <a:gd name="T11" fmla="*/ 17 w 17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8">
                    <a:moveTo>
                      <a:pt x="3" y="4"/>
                    </a:moveTo>
                    <a:cubicBezTo>
                      <a:pt x="17" y="7"/>
                      <a:pt x="16" y="18"/>
                      <a:pt x="3" y="14"/>
                    </a:cubicBezTo>
                    <a:cubicBezTo>
                      <a:pt x="0" y="6"/>
                      <a:pt x="7" y="0"/>
                      <a:pt x="3" y="4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7" name="Freeform 267"/>
              <p:cNvSpPr>
                <a:spLocks/>
              </p:cNvSpPr>
              <p:nvPr/>
            </p:nvSpPr>
            <p:spPr bwMode="ltGray">
              <a:xfrm>
                <a:off x="3083" y="830"/>
                <a:ext cx="26" cy="19"/>
              </a:xfrm>
              <a:custGeom>
                <a:avLst/>
                <a:gdLst>
                  <a:gd name="T0" fmla="*/ 8 w 26"/>
                  <a:gd name="T1" fmla="*/ 3 h 22"/>
                  <a:gd name="T2" fmla="*/ 14 w 26"/>
                  <a:gd name="T3" fmla="*/ 0 h 22"/>
                  <a:gd name="T4" fmla="*/ 14 w 26"/>
                  <a:gd name="T5" fmla="*/ 3 h 22"/>
                  <a:gd name="T6" fmla="*/ 8 w 26"/>
                  <a:gd name="T7" fmla="*/ 3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2"/>
                  <a:gd name="T14" fmla="*/ 26 w 26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2">
                    <a:moveTo>
                      <a:pt x="8" y="14"/>
                    </a:moveTo>
                    <a:cubicBezTo>
                      <a:pt x="5" y="6"/>
                      <a:pt x="5" y="3"/>
                      <a:pt x="14" y="0"/>
                    </a:cubicBezTo>
                    <a:cubicBezTo>
                      <a:pt x="26" y="4"/>
                      <a:pt x="23" y="16"/>
                      <a:pt x="14" y="22"/>
                    </a:cubicBezTo>
                    <a:cubicBezTo>
                      <a:pt x="0" y="17"/>
                      <a:pt x="13" y="3"/>
                      <a:pt x="8" y="14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8" name="Freeform 268"/>
              <p:cNvSpPr>
                <a:spLocks/>
              </p:cNvSpPr>
              <p:nvPr/>
            </p:nvSpPr>
            <p:spPr bwMode="ltGray">
              <a:xfrm>
                <a:off x="2766" y="610"/>
                <a:ext cx="19" cy="12"/>
              </a:xfrm>
              <a:custGeom>
                <a:avLst/>
                <a:gdLst>
                  <a:gd name="T0" fmla="*/ 7 w 20"/>
                  <a:gd name="T1" fmla="*/ 2 h 15"/>
                  <a:gd name="T2" fmla="*/ 10 w 20"/>
                  <a:gd name="T3" fmla="*/ 2 h 15"/>
                  <a:gd name="T4" fmla="*/ 9 w 20"/>
                  <a:gd name="T5" fmla="*/ 2 h 15"/>
                  <a:gd name="T6" fmla="*/ 7 w 20"/>
                  <a:gd name="T7" fmla="*/ 2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15"/>
                  <a:gd name="T14" fmla="*/ 20 w 20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15">
                    <a:moveTo>
                      <a:pt x="7" y="12"/>
                    </a:moveTo>
                    <a:cubicBezTo>
                      <a:pt x="0" y="1"/>
                      <a:pt x="6" y="0"/>
                      <a:pt x="17" y="2"/>
                    </a:cubicBezTo>
                    <a:cubicBezTo>
                      <a:pt x="20" y="10"/>
                      <a:pt x="18" y="15"/>
                      <a:pt x="9" y="12"/>
                    </a:cubicBezTo>
                    <a:cubicBezTo>
                      <a:pt x="4" y="4"/>
                      <a:pt x="4" y="4"/>
                      <a:pt x="7" y="12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9" name="Freeform 269"/>
              <p:cNvSpPr>
                <a:spLocks/>
              </p:cNvSpPr>
              <p:nvPr/>
            </p:nvSpPr>
            <p:spPr bwMode="ltGray">
              <a:xfrm>
                <a:off x="2600" y="712"/>
                <a:ext cx="19" cy="12"/>
              </a:xfrm>
              <a:custGeom>
                <a:avLst/>
                <a:gdLst>
                  <a:gd name="T0" fmla="*/ 7 w 20"/>
                  <a:gd name="T1" fmla="*/ 2 h 15"/>
                  <a:gd name="T2" fmla="*/ 10 w 20"/>
                  <a:gd name="T3" fmla="*/ 2 h 15"/>
                  <a:gd name="T4" fmla="*/ 10 w 20"/>
                  <a:gd name="T5" fmla="*/ 2 h 15"/>
                  <a:gd name="T6" fmla="*/ 7 w 20"/>
                  <a:gd name="T7" fmla="*/ 2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15"/>
                  <a:gd name="T14" fmla="*/ 20 w 20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15">
                    <a:moveTo>
                      <a:pt x="7" y="12"/>
                    </a:moveTo>
                    <a:cubicBezTo>
                      <a:pt x="0" y="2"/>
                      <a:pt x="3" y="0"/>
                      <a:pt x="15" y="2"/>
                    </a:cubicBezTo>
                    <a:cubicBezTo>
                      <a:pt x="16" y="4"/>
                      <a:pt x="20" y="12"/>
                      <a:pt x="15" y="14"/>
                    </a:cubicBezTo>
                    <a:cubicBezTo>
                      <a:pt x="12" y="15"/>
                      <a:pt x="7" y="12"/>
                      <a:pt x="7" y="12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0" name="Freeform 270"/>
              <p:cNvSpPr>
                <a:spLocks/>
              </p:cNvSpPr>
              <p:nvPr/>
            </p:nvSpPr>
            <p:spPr bwMode="ltGray">
              <a:xfrm>
                <a:off x="2417" y="680"/>
                <a:ext cx="80" cy="66"/>
              </a:xfrm>
              <a:custGeom>
                <a:avLst/>
                <a:gdLst>
                  <a:gd name="T0" fmla="*/ 0 w 80"/>
                  <a:gd name="T1" fmla="*/ 4 h 80"/>
                  <a:gd name="T2" fmla="*/ 14 w 80"/>
                  <a:gd name="T3" fmla="*/ 2 h 80"/>
                  <a:gd name="T4" fmla="*/ 26 w 80"/>
                  <a:gd name="T5" fmla="*/ 2 h 80"/>
                  <a:gd name="T6" fmla="*/ 48 w 80"/>
                  <a:gd name="T7" fmla="*/ 2 h 80"/>
                  <a:gd name="T8" fmla="*/ 58 w 80"/>
                  <a:gd name="T9" fmla="*/ 0 h 80"/>
                  <a:gd name="T10" fmla="*/ 80 w 80"/>
                  <a:gd name="T11" fmla="*/ 3 h 80"/>
                  <a:gd name="T12" fmla="*/ 70 w 80"/>
                  <a:gd name="T13" fmla="*/ 5 h 80"/>
                  <a:gd name="T14" fmla="*/ 54 w 80"/>
                  <a:gd name="T15" fmla="*/ 6 h 80"/>
                  <a:gd name="T16" fmla="*/ 48 w 80"/>
                  <a:gd name="T17" fmla="*/ 7 h 80"/>
                  <a:gd name="T18" fmla="*/ 32 w 80"/>
                  <a:gd name="T19" fmla="*/ 6 h 80"/>
                  <a:gd name="T20" fmla="*/ 38 w 80"/>
                  <a:gd name="T21" fmla="*/ 5 h 80"/>
                  <a:gd name="T22" fmla="*/ 30 w 80"/>
                  <a:gd name="T23" fmla="*/ 2 h 80"/>
                  <a:gd name="T24" fmla="*/ 20 w 80"/>
                  <a:gd name="T25" fmla="*/ 4 h 80"/>
                  <a:gd name="T26" fmla="*/ 8 w 80"/>
                  <a:gd name="T27" fmla="*/ 5 h 80"/>
                  <a:gd name="T28" fmla="*/ 0 w 80"/>
                  <a:gd name="T29" fmla="*/ 4 h 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0"/>
                  <a:gd name="T46" fmla="*/ 0 h 80"/>
                  <a:gd name="T47" fmla="*/ 80 w 80"/>
                  <a:gd name="T48" fmla="*/ 80 h 8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0" h="80">
                    <a:moveTo>
                      <a:pt x="0" y="50"/>
                    </a:moveTo>
                    <a:cubicBezTo>
                      <a:pt x="1" y="47"/>
                      <a:pt x="12" y="25"/>
                      <a:pt x="14" y="24"/>
                    </a:cubicBezTo>
                    <a:cubicBezTo>
                      <a:pt x="17" y="22"/>
                      <a:pt x="26" y="20"/>
                      <a:pt x="26" y="20"/>
                    </a:cubicBezTo>
                    <a:cubicBezTo>
                      <a:pt x="34" y="23"/>
                      <a:pt x="40" y="21"/>
                      <a:pt x="48" y="18"/>
                    </a:cubicBezTo>
                    <a:cubicBezTo>
                      <a:pt x="52" y="12"/>
                      <a:pt x="54" y="6"/>
                      <a:pt x="58" y="0"/>
                    </a:cubicBezTo>
                    <a:cubicBezTo>
                      <a:pt x="70" y="4"/>
                      <a:pt x="76" y="28"/>
                      <a:pt x="80" y="40"/>
                    </a:cubicBezTo>
                    <a:cubicBezTo>
                      <a:pt x="75" y="54"/>
                      <a:pt x="80" y="50"/>
                      <a:pt x="70" y="56"/>
                    </a:cubicBezTo>
                    <a:cubicBezTo>
                      <a:pt x="61" y="53"/>
                      <a:pt x="59" y="54"/>
                      <a:pt x="54" y="62"/>
                    </a:cubicBezTo>
                    <a:cubicBezTo>
                      <a:pt x="57" y="71"/>
                      <a:pt x="56" y="75"/>
                      <a:pt x="48" y="80"/>
                    </a:cubicBezTo>
                    <a:cubicBezTo>
                      <a:pt x="40" y="77"/>
                      <a:pt x="39" y="72"/>
                      <a:pt x="32" y="68"/>
                    </a:cubicBezTo>
                    <a:cubicBezTo>
                      <a:pt x="26" y="59"/>
                      <a:pt x="30" y="57"/>
                      <a:pt x="38" y="52"/>
                    </a:cubicBezTo>
                    <a:cubicBezTo>
                      <a:pt x="41" y="42"/>
                      <a:pt x="39" y="34"/>
                      <a:pt x="30" y="28"/>
                    </a:cubicBezTo>
                    <a:cubicBezTo>
                      <a:pt x="20" y="31"/>
                      <a:pt x="30" y="40"/>
                      <a:pt x="20" y="48"/>
                    </a:cubicBezTo>
                    <a:cubicBezTo>
                      <a:pt x="16" y="51"/>
                      <a:pt x="8" y="56"/>
                      <a:pt x="8" y="56"/>
                    </a:cubicBezTo>
                    <a:cubicBezTo>
                      <a:pt x="2" y="50"/>
                      <a:pt x="5" y="50"/>
                      <a:pt x="0" y="50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1" name="Freeform 271"/>
              <p:cNvSpPr>
                <a:spLocks/>
              </p:cNvSpPr>
              <p:nvPr/>
            </p:nvSpPr>
            <p:spPr bwMode="ltGray">
              <a:xfrm>
                <a:off x="2391" y="541"/>
                <a:ext cx="94" cy="142"/>
              </a:xfrm>
              <a:custGeom>
                <a:avLst/>
                <a:gdLst>
                  <a:gd name="T0" fmla="*/ 14 w 94"/>
                  <a:gd name="T1" fmla="*/ 7 h 174"/>
                  <a:gd name="T2" fmla="*/ 26 w 94"/>
                  <a:gd name="T3" fmla="*/ 9 h 174"/>
                  <a:gd name="T4" fmla="*/ 32 w 94"/>
                  <a:gd name="T5" fmla="*/ 7 h 174"/>
                  <a:gd name="T6" fmla="*/ 52 w 94"/>
                  <a:gd name="T7" fmla="*/ 7 h 174"/>
                  <a:gd name="T8" fmla="*/ 46 w 94"/>
                  <a:gd name="T9" fmla="*/ 9 h 174"/>
                  <a:gd name="T10" fmla="*/ 66 w 94"/>
                  <a:gd name="T11" fmla="*/ 9 h 174"/>
                  <a:gd name="T12" fmla="*/ 76 w 94"/>
                  <a:gd name="T13" fmla="*/ 11 h 174"/>
                  <a:gd name="T14" fmla="*/ 58 w 94"/>
                  <a:gd name="T15" fmla="*/ 11 h 174"/>
                  <a:gd name="T16" fmla="*/ 74 w 94"/>
                  <a:gd name="T17" fmla="*/ 13 h 174"/>
                  <a:gd name="T18" fmla="*/ 84 w 94"/>
                  <a:gd name="T19" fmla="*/ 11 h 174"/>
                  <a:gd name="T20" fmla="*/ 82 w 94"/>
                  <a:gd name="T21" fmla="*/ 8 h 174"/>
                  <a:gd name="T22" fmla="*/ 60 w 94"/>
                  <a:gd name="T23" fmla="*/ 7 h 174"/>
                  <a:gd name="T24" fmla="*/ 50 w 94"/>
                  <a:gd name="T25" fmla="*/ 6 h 174"/>
                  <a:gd name="T26" fmla="*/ 34 w 94"/>
                  <a:gd name="T27" fmla="*/ 6 h 174"/>
                  <a:gd name="T28" fmla="*/ 30 w 94"/>
                  <a:gd name="T29" fmla="*/ 5 h 174"/>
                  <a:gd name="T30" fmla="*/ 42 w 94"/>
                  <a:gd name="T31" fmla="*/ 3 h 174"/>
                  <a:gd name="T32" fmla="*/ 30 w 94"/>
                  <a:gd name="T33" fmla="*/ 0 h 174"/>
                  <a:gd name="T34" fmla="*/ 18 w 94"/>
                  <a:gd name="T35" fmla="*/ 2 h 174"/>
                  <a:gd name="T36" fmla="*/ 4 w 94"/>
                  <a:gd name="T37" fmla="*/ 3 h 174"/>
                  <a:gd name="T38" fmla="*/ 14 w 94"/>
                  <a:gd name="T39" fmla="*/ 6 h 174"/>
                  <a:gd name="T40" fmla="*/ 14 w 94"/>
                  <a:gd name="T41" fmla="*/ 7 h 1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4"/>
                  <a:gd name="T64" fmla="*/ 0 h 174"/>
                  <a:gd name="T65" fmla="*/ 94 w 94"/>
                  <a:gd name="T66" fmla="*/ 174 h 1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4" h="174">
                    <a:moveTo>
                      <a:pt x="14" y="96"/>
                    </a:moveTo>
                    <a:cubicBezTo>
                      <a:pt x="11" y="109"/>
                      <a:pt x="15" y="120"/>
                      <a:pt x="26" y="128"/>
                    </a:cubicBezTo>
                    <a:cubicBezTo>
                      <a:pt x="34" y="120"/>
                      <a:pt x="35" y="119"/>
                      <a:pt x="32" y="108"/>
                    </a:cubicBezTo>
                    <a:cubicBezTo>
                      <a:pt x="35" y="92"/>
                      <a:pt x="39" y="92"/>
                      <a:pt x="52" y="100"/>
                    </a:cubicBezTo>
                    <a:cubicBezTo>
                      <a:pt x="59" y="110"/>
                      <a:pt x="49" y="114"/>
                      <a:pt x="46" y="124"/>
                    </a:cubicBezTo>
                    <a:cubicBezTo>
                      <a:pt x="50" y="137"/>
                      <a:pt x="57" y="129"/>
                      <a:pt x="66" y="126"/>
                    </a:cubicBezTo>
                    <a:cubicBezTo>
                      <a:pt x="77" y="129"/>
                      <a:pt x="79" y="131"/>
                      <a:pt x="76" y="142"/>
                    </a:cubicBezTo>
                    <a:cubicBezTo>
                      <a:pt x="67" y="139"/>
                      <a:pt x="65" y="141"/>
                      <a:pt x="58" y="148"/>
                    </a:cubicBezTo>
                    <a:cubicBezTo>
                      <a:pt x="60" y="160"/>
                      <a:pt x="62" y="170"/>
                      <a:pt x="74" y="174"/>
                    </a:cubicBezTo>
                    <a:cubicBezTo>
                      <a:pt x="77" y="165"/>
                      <a:pt x="74" y="157"/>
                      <a:pt x="84" y="154"/>
                    </a:cubicBezTo>
                    <a:cubicBezTo>
                      <a:pt x="91" y="143"/>
                      <a:pt x="94" y="122"/>
                      <a:pt x="82" y="112"/>
                    </a:cubicBezTo>
                    <a:cubicBezTo>
                      <a:pt x="77" y="108"/>
                      <a:pt x="66" y="108"/>
                      <a:pt x="60" y="106"/>
                    </a:cubicBezTo>
                    <a:cubicBezTo>
                      <a:pt x="65" y="92"/>
                      <a:pt x="66" y="87"/>
                      <a:pt x="50" y="82"/>
                    </a:cubicBezTo>
                    <a:cubicBezTo>
                      <a:pt x="48" y="82"/>
                      <a:pt x="37" y="86"/>
                      <a:pt x="34" y="82"/>
                    </a:cubicBezTo>
                    <a:cubicBezTo>
                      <a:pt x="32" y="79"/>
                      <a:pt x="30" y="70"/>
                      <a:pt x="30" y="70"/>
                    </a:cubicBezTo>
                    <a:cubicBezTo>
                      <a:pt x="32" y="54"/>
                      <a:pt x="32" y="52"/>
                      <a:pt x="42" y="42"/>
                    </a:cubicBezTo>
                    <a:cubicBezTo>
                      <a:pt x="41" y="30"/>
                      <a:pt x="45" y="5"/>
                      <a:pt x="30" y="0"/>
                    </a:cubicBezTo>
                    <a:cubicBezTo>
                      <a:pt x="14" y="4"/>
                      <a:pt x="16" y="4"/>
                      <a:pt x="18" y="22"/>
                    </a:cubicBezTo>
                    <a:cubicBezTo>
                      <a:pt x="16" y="39"/>
                      <a:pt x="15" y="35"/>
                      <a:pt x="4" y="46"/>
                    </a:cubicBezTo>
                    <a:cubicBezTo>
                      <a:pt x="0" y="59"/>
                      <a:pt x="5" y="67"/>
                      <a:pt x="14" y="76"/>
                    </a:cubicBezTo>
                    <a:cubicBezTo>
                      <a:pt x="15" y="80"/>
                      <a:pt x="17" y="93"/>
                      <a:pt x="14" y="96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2" name="Freeform 272"/>
              <p:cNvSpPr>
                <a:spLocks/>
              </p:cNvSpPr>
              <p:nvPr/>
            </p:nvSpPr>
            <p:spPr bwMode="ltGray">
              <a:xfrm>
                <a:off x="2415" y="644"/>
                <a:ext cx="32" cy="41"/>
              </a:xfrm>
              <a:custGeom>
                <a:avLst/>
                <a:gdLst>
                  <a:gd name="T0" fmla="*/ 6 w 32"/>
                  <a:gd name="T1" fmla="*/ 2 h 50"/>
                  <a:gd name="T2" fmla="*/ 12 w 32"/>
                  <a:gd name="T3" fmla="*/ 0 h 50"/>
                  <a:gd name="T4" fmla="*/ 20 w 32"/>
                  <a:gd name="T5" fmla="*/ 2 h 50"/>
                  <a:gd name="T6" fmla="*/ 22 w 32"/>
                  <a:gd name="T7" fmla="*/ 2 h 50"/>
                  <a:gd name="T8" fmla="*/ 28 w 32"/>
                  <a:gd name="T9" fmla="*/ 2 h 50"/>
                  <a:gd name="T10" fmla="*/ 32 w 32"/>
                  <a:gd name="T11" fmla="*/ 2 h 50"/>
                  <a:gd name="T12" fmla="*/ 18 w 32"/>
                  <a:gd name="T13" fmla="*/ 4 h 50"/>
                  <a:gd name="T14" fmla="*/ 6 w 32"/>
                  <a:gd name="T15" fmla="*/ 2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50"/>
                  <a:gd name="T26" fmla="*/ 32 w 32"/>
                  <a:gd name="T27" fmla="*/ 50 h 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50">
                    <a:moveTo>
                      <a:pt x="6" y="24"/>
                    </a:moveTo>
                    <a:cubicBezTo>
                      <a:pt x="0" y="15"/>
                      <a:pt x="3" y="6"/>
                      <a:pt x="12" y="0"/>
                    </a:cubicBezTo>
                    <a:cubicBezTo>
                      <a:pt x="23" y="3"/>
                      <a:pt x="23" y="5"/>
                      <a:pt x="20" y="16"/>
                    </a:cubicBezTo>
                    <a:cubicBezTo>
                      <a:pt x="21" y="19"/>
                      <a:pt x="20" y="22"/>
                      <a:pt x="22" y="24"/>
                    </a:cubicBezTo>
                    <a:cubicBezTo>
                      <a:pt x="23" y="26"/>
                      <a:pt x="27" y="24"/>
                      <a:pt x="28" y="26"/>
                    </a:cubicBezTo>
                    <a:cubicBezTo>
                      <a:pt x="30" y="29"/>
                      <a:pt x="32" y="38"/>
                      <a:pt x="32" y="38"/>
                    </a:cubicBezTo>
                    <a:cubicBezTo>
                      <a:pt x="29" y="46"/>
                      <a:pt x="26" y="47"/>
                      <a:pt x="18" y="50"/>
                    </a:cubicBezTo>
                    <a:cubicBezTo>
                      <a:pt x="12" y="41"/>
                      <a:pt x="18" y="24"/>
                      <a:pt x="6" y="24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3" name="Freeform 273"/>
              <p:cNvSpPr>
                <a:spLocks/>
              </p:cNvSpPr>
              <p:nvPr/>
            </p:nvSpPr>
            <p:spPr bwMode="ltGray">
              <a:xfrm>
                <a:off x="2349" y="654"/>
                <a:ext cx="45" cy="41"/>
              </a:xfrm>
              <a:custGeom>
                <a:avLst/>
                <a:gdLst>
                  <a:gd name="T0" fmla="*/ 0 w 43"/>
                  <a:gd name="T1" fmla="*/ 3 h 50"/>
                  <a:gd name="T2" fmla="*/ 37 w 43"/>
                  <a:gd name="T3" fmla="*/ 2 h 50"/>
                  <a:gd name="T4" fmla="*/ 66 w 43"/>
                  <a:gd name="T5" fmla="*/ 0 h 50"/>
                  <a:gd name="T6" fmla="*/ 41 w 43"/>
                  <a:gd name="T7" fmla="*/ 2 h 50"/>
                  <a:gd name="T8" fmla="*/ 2 w 43"/>
                  <a:gd name="T9" fmla="*/ 4 h 50"/>
                  <a:gd name="T10" fmla="*/ 0 w 43"/>
                  <a:gd name="T11" fmla="*/ 3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50"/>
                  <a:gd name="T20" fmla="*/ 43 w 43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50">
                    <a:moveTo>
                      <a:pt x="0" y="44"/>
                    </a:moveTo>
                    <a:cubicBezTo>
                      <a:pt x="6" y="38"/>
                      <a:pt x="18" y="29"/>
                      <a:pt x="22" y="20"/>
                    </a:cubicBezTo>
                    <a:cubicBezTo>
                      <a:pt x="27" y="10"/>
                      <a:pt x="25" y="4"/>
                      <a:pt x="36" y="0"/>
                    </a:cubicBezTo>
                    <a:cubicBezTo>
                      <a:pt x="43" y="11"/>
                      <a:pt x="36" y="24"/>
                      <a:pt x="24" y="28"/>
                    </a:cubicBezTo>
                    <a:cubicBezTo>
                      <a:pt x="21" y="38"/>
                      <a:pt x="12" y="47"/>
                      <a:pt x="2" y="50"/>
                    </a:cubicBezTo>
                    <a:cubicBezTo>
                      <a:pt x="1" y="48"/>
                      <a:pt x="0" y="44"/>
                      <a:pt x="0" y="44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4" name="Freeform 274"/>
              <p:cNvSpPr>
                <a:spLocks/>
              </p:cNvSpPr>
              <p:nvPr/>
            </p:nvSpPr>
            <p:spPr bwMode="ltGray">
              <a:xfrm>
                <a:off x="4808" y="597"/>
                <a:ext cx="701" cy="438"/>
              </a:xfrm>
              <a:custGeom>
                <a:avLst/>
                <a:gdLst>
                  <a:gd name="T0" fmla="*/ 3606 w 471"/>
                  <a:gd name="T1" fmla="*/ 89737 h 281"/>
                  <a:gd name="T2" fmla="*/ 4249 w 471"/>
                  <a:gd name="T3" fmla="*/ 80266 h 281"/>
                  <a:gd name="T4" fmla="*/ 3901 w 471"/>
                  <a:gd name="T5" fmla="*/ 78469 h 281"/>
                  <a:gd name="T6" fmla="*/ 2855 w 471"/>
                  <a:gd name="T7" fmla="*/ 69972 h 281"/>
                  <a:gd name="T8" fmla="*/ 686 w 471"/>
                  <a:gd name="T9" fmla="*/ 68925 h 281"/>
                  <a:gd name="T10" fmla="*/ 0 w 471"/>
                  <a:gd name="T11" fmla="*/ 61226 h 281"/>
                  <a:gd name="T12" fmla="*/ 2133 w 471"/>
                  <a:gd name="T13" fmla="*/ 57832 h 281"/>
                  <a:gd name="T14" fmla="*/ 1021 w 471"/>
                  <a:gd name="T15" fmla="*/ 52897 h 281"/>
                  <a:gd name="T16" fmla="*/ 310 w 471"/>
                  <a:gd name="T17" fmla="*/ 51213 h 281"/>
                  <a:gd name="T18" fmla="*/ 5011 w 471"/>
                  <a:gd name="T19" fmla="*/ 38480 h 281"/>
                  <a:gd name="T20" fmla="*/ 7684 w 471"/>
                  <a:gd name="T21" fmla="*/ 30923 h 281"/>
                  <a:gd name="T22" fmla="*/ 7458 w 471"/>
                  <a:gd name="T23" fmla="*/ 22442 h 281"/>
                  <a:gd name="T24" fmla="*/ 4249 w 471"/>
                  <a:gd name="T25" fmla="*/ 13732 h 281"/>
                  <a:gd name="T26" fmla="*/ 3587 w 471"/>
                  <a:gd name="T27" fmla="*/ 10311 h 281"/>
                  <a:gd name="T28" fmla="*/ 4603 w 471"/>
                  <a:gd name="T29" fmla="*/ 11494 h 281"/>
                  <a:gd name="T30" fmla="*/ 8419 w 471"/>
                  <a:gd name="T31" fmla="*/ 11366 h 281"/>
                  <a:gd name="T32" fmla="*/ 11226 w 471"/>
                  <a:gd name="T33" fmla="*/ 3488 h 281"/>
                  <a:gd name="T34" fmla="*/ 14447 w 471"/>
                  <a:gd name="T35" fmla="*/ 0 h 281"/>
                  <a:gd name="T36" fmla="*/ 15474 w 471"/>
                  <a:gd name="T37" fmla="*/ 673 h 281"/>
                  <a:gd name="T38" fmla="*/ 16208 w 471"/>
                  <a:gd name="T39" fmla="*/ 2882 h 281"/>
                  <a:gd name="T40" fmla="*/ 17245 w 471"/>
                  <a:gd name="T41" fmla="*/ 1635 h 281"/>
                  <a:gd name="T42" fmla="*/ 19365 w 471"/>
                  <a:gd name="T43" fmla="*/ 2549 h 281"/>
                  <a:gd name="T44" fmla="*/ 20400 w 471"/>
                  <a:gd name="T45" fmla="*/ 2882 h 281"/>
                  <a:gd name="T46" fmla="*/ 24867 w 471"/>
                  <a:gd name="T47" fmla="*/ 4492 h 281"/>
                  <a:gd name="T48" fmla="*/ 27308 w 471"/>
                  <a:gd name="T49" fmla="*/ 7605 h 281"/>
                  <a:gd name="T50" fmla="*/ 29443 w 471"/>
                  <a:gd name="T51" fmla="*/ 5437 h 281"/>
                  <a:gd name="T52" fmla="*/ 30362 w 471"/>
                  <a:gd name="T53" fmla="*/ 4492 h 281"/>
                  <a:gd name="T54" fmla="*/ 34276 w 471"/>
                  <a:gd name="T55" fmla="*/ 4492 h 281"/>
                  <a:gd name="T56" fmla="*/ 37059 w 471"/>
                  <a:gd name="T57" fmla="*/ 10311 h 281"/>
                  <a:gd name="T58" fmla="*/ 40643 w 471"/>
                  <a:gd name="T59" fmla="*/ 18890 h 281"/>
                  <a:gd name="T60" fmla="*/ 43094 w 471"/>
                  <a:gd name="T61" fmla="*/ 22442 h 281"/>
                  <a:gd name="T62" fmla="*/ 45188 w 471"/>
                  <a:gd name="T63" fmla="*/ 21772 h 281"/>
                  <a:gd name="T64" fmla="*/ 47476 w 471"/>
                  <a:gd name="T65" fmla="*/ 20720 h 281"/>
                  <a:gd name="T66" fmla="*/ 51014 w 471"/>
                  <a:gd name="T67" fmla="*/ 22874 h 281"/>
                  <a:gd name="T68" fmla="*/ 52669 w 471"/>
                  <a:gd name="T69" fmla="*/ 25926 h 281"/>
                  <a:gd name="T70" fmla="*/ 54138 w 471"/>
                  <a:gd name="T71" fmla="*/ 28800 h 281"/>
                  <a:gd name="T72" fmla="*/ 55909 w 471"/>
                  <a:gd name="T73" fmla="*/ 35654 h 281"/>
                  <a:gd name="T74" fmla="*/ 56583 w 471"/>
                  <a:gd name="T75" fmla="*/ 38480 h 281"/>
                  <a:gd name="T76" fmla="*/ 56891 w 471"/>
                  <a:gd name="T77" fmla="*/ 40146 h 281"/>
                  <a:gd name="T78" fmla="*/ 54462 w 471"/>
                  <a:gd name="T79" fmla="*/ 45359 h 281"/>
                  <a:gd name="T80" fmla="*/ 56583 w 471"/>
                  <a:gd name="T81" fmla="*/ 45285 h 281"/>
                  <a:gd name="T82" fmla="*/ 60160 w 471"/>
                  <a:gd name="T83" fmla="*/ 49781 h 281"/>
                  <a:gd name="T84" fmla="*/ 64037 w 471"/>
                  <a:gd name="T85" fmla="*/ 50342 h 281"/>
                  <a:gd name="T86" fmla="*/ 66844 w 471"/>
                  <a:gd name="T87" fmla="*/ 53830 h 281"/>
                  <a:gd name="T88" fmla="*/ 67254 w 471"/>
                  <a:gd name="T89" fmla="*/ 55186 h 281"/>
                  <a:gd name="T90" fmla="*/ 67254 w 471"/>
                  <a:gd name="T91" fmla="*/ 56374 h 281"/>
                  <a:gd name="T92" fmla="*/ 69222 w 471"/>
                  <a:gd name="T93" fmla="*/ 55186 h 281"/>
                  <a:gd name="T94" fmla="*/ 70356 w 471"/>
                  <a:gd name="T95" fmla="*/ 54851 h 281"/>
                  <a:gd name="T96" fmla="*/ 77192 w 471"/>
                  <a:gd name="T97" fmla="*/ 59267 h 281"/>
                  <a:gd name="T98" fmla="*/ 78543 w 471"/>
                  <a:gd name="T99" fmla="*/ 63750 h 281"/>
                  <a:gd name="T100" fmla="*/ 81754 w 471"/>
                  <a:gd name="T101" fmla="*/ 64427 h 281"/>
                  <a:gd name="T102" fmla="*/ 82776 w 471"/>
                  <a:gd name="T103" fmla="*/ 68925 h 281"/>
                  <a:gd name="T104" fmla="*/ 79307 w 471"/>
                  <a:gd name="T105" fmla="*/ 82706 h 281"/>
                  <a:gd name="T106" fmla="*/ 76433 w 471"/>
                  <a:gd name="T107" fmla="*/ 90144 h 28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71"/>
                  <a:gd name="T163" fmla="*/ 0 h 281"/>
                  <a:gd name="T164" fmla="*/ 471 w 471"/>
                  <a:gd name="T165" fmla="*/ 281 h 28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71" h="281">
                    <a:moveTo>
                      <a:pt x="21" y="280"/>
                    </a:moveTo>
                    <a:cubicBezTo>
                      <a:pt x="32" y="281"/>
                      <a:pt x="25" y="253"/>
                      <a:pt x="24" y="250"/>
                    </a:cubicBezTo>
                    <a:cubicBezTo>
                      <a:pt x="23" y="248"/>
                      <a:pt x="22" y="245"/>
                      <a:pt x="22" y="245"/>
                    </a:cubicBezTo>
                    <a:cubicBezTo>
                      <a:pt x="21" y="243"/>
                      <a:pt x="20" y="221"/>
                      <a:pt x="16" y="218"/>
                    </a:cubicBezTo>
                    <a:cubicBezTo>
                      <a:pt x="13" y="216"/>
                      <a:pt x="4" y="215"/>
                      <a:pt x="4" y="215"/>
                    </a:cubicBezTo>
                    <a:cubicBezTo>
                      <a:pt x="0" y="207"/>
                      <a:pt x="3" y="200"/>
                      <a:pt x="0" y="191"/>
                    </a:cubicBezTo>
                    <a:cubicBezTo>
                      <a:pt x="2" y="185"/>
                      <a:pt x="7" y="186"/>
                      <a:pt x="12" y="180"/>
                    </a:cubicBezTo>
                    <a:cubicBezTo>
                      <a:pt x="14" y="172"/>
                      <a:pt x="14" y="169"/>
                      <a:pt x="6" y="165"/>
                    </a:cubicBezTo>
                    <a:cubicBezTo>
                      <a:pt x="4" y="163"/>
                      <a:pt x="2" y="162"/>
                      <a:pt x="2" y="160"/>
                    </a:cubicBezTo>
                    <a:cubicBezTo>
                      <a:pt x="2" y="150"/>
                      <a:pt x="16" y="123"/>
                      <a:pt x="28" y="120"/>
                    </a:cubicBezTo>
                    <a:cubicBezTo>
                      <a:pt x="32" y="111"/>
                      <a:pt x="40" y="105"/>
                      <a:pt x="44" y="96"/>
                    </a:cubicBezTo>
                    <a:cubicBezTo>
                      <a:pt x="39" y="83"/>
                      <a:pt x="38" y="85"/>
                      <a:pt x="42" y="70"/>
                    </a:cubicBezTo>
                    <a:cubicBezTo>
                      <a:pt x="38" y="60"/>
                      <a:pt x="34" y="48"/>
                      <a:pt x="24" y="43"/>
                    </a:cubicBezTo>
                    <a:cubicBezTo>
                      <a:pt x="18" y="36"/>
                      <a:pt x="10" y="37"/>
                      <a:pt x="20" y="32"/>
                    </a:cubicBezTo>
                    <a:cubicBezTo>
                      <a:pt x="27" y="34"/>
                      <a:pt x="26" y="32"/>
                      <a:pt x="26" y="36"/>
                    </a:cubicBezTo>
                    <a:cubicBezTo>
                      <a:pt x="34" y="41"/>
                      <a:pt x="39" y="39"/>
                      <a:pt x="48" y="35"/>
                    </a:cubicBezTo>
                    <a:cubicBezTo>
                      <a:pt x="45" y="22"/>
                      <a:pt x="48" y="14"/>
                      <a:pt x="64" y="11"/>
                    </a:cubicBezTo>
                    <a:cubicBezTo>
                      <a:pt x="71" y="8"/>
                      <a:pt x="75" y="3"/>
                      <a:pt x="82" y="0"/>
                    </a:cubicBezTo>
                    <a:cubicBezTo>
                      <a:pt x="84" y="1"/>
                      <a:pt x="88" y="0"/>
                      <a:pt x="88" y="2"/>
                    </a:cubicBezTo>
                    <a:cubicBezTo>
                      <a:pt x="90" y="12"/>
                      <a:pt x="75" y="13"/>
                      <a:pt x="92" y="9"/>
                    </a:cubicBezTo>
                    <a:cubicBezTo>
                      <a:pt x="94" y="8"/>
                      <a:pt x="96" y="5"/>
                      <a:pt x="98" y="5"/>
                    </a:cubicBezTo>
                    <a:cubicBezTo>
                      <a:pt x="102" y="4"/>
                      <a:pt x="106" y="7"/>
                      <a:pt x="110" y="8"/>
                    </a:cubicBezTo>
                    <a:cubicBezTo>
                      <a:pt x="112" y="8"/>
                      <a:pt x="116" y="9"/>
                      <a:pt x="116" y="9"/>
                    </a:cubicBezTo>
                    <a:cubicBezTo>
                      <a:pt x="122" y="16"/>
                      <a:pt x="129" y="13"/>
                      <a:pt x="141" y="14"/>
                    </a:cubicBezTo>
                    <a:cubicBezTo>
                      <a:pt x="143" y="21"/>
                      <a:pt x="147" y="22"/>
                      <a:pt x="155" y="24"/>
                    </a:cubicBezTo>
                    <a:cubicBezTo>
                      <a:pt x="159" y="22"/>
                      <a:pt x="163" y="20"/>
                      <a:pt x="167" y="17"/>
                    </a:cubicBezTo>
                    <a:cubicBezTo>
                      <a:pt x="169" y="16"/>
                      <a:pt x="173" y="14"/>
                      <a:pt x="173" y="14"/>
                    </a:cubicBezTo>
                    <a:cubicBezTo>
                      <a:pt x="195" y="26"/>
                      <a:pt x="175" y="20"/>
                      <a:pt x="195" y="14"/>
                    </a:cubicBezTo>
                    <a:cubicBezTo>
                      <a:pt x="207" y="17"/>
                      <a:pt x="201" y="26"/>
                      <a:pt x="211" y="32"/>
                    </a:cubicBezTo>
                    <a:cubicBezTo>
                      <a:pt x="214" y="38"/>
                      <a:pt x="224" y="55"/>
                      <a:pt x="231" y="59"/>
                    </a:cubicBezTo>
                    <a:cubicBezTo>
                      <a:pt x="241" y="70"/>
                      <a:pt x="235" y="67"/>
                      <a:pt x="245" y="70"/>
                    </a:cubicBezTo>
                    <a:cubicBezTo>
                      <a:pt x="249" y="69"/>
                      <a:pt x="253" y="69"/>
                      <a:pt x="257" y="68"/>
                    </a:cubicBezTo>
                    <a:cubicBezTo>
                      <a:pt x="261" y="67"/>
                      <a:pt x="270" y="65"/>
                      <a:pt x="270" y="65"/>
                    </a:cubicBezTo>
                    <a:cubicBezTo>
                      <a:pt x="278" y="66"/>
                      <a:pt x="283" y="67"/>
                      <a:pt x="290" y="71"/>
                    </a:cubicBezTo>
                    <a:cubicBezTo>
                      <a:pt x="304" y="88"/>
                      <a:pt x="282" y="62"/>
                      <a:pt x="300" y="81"/>
                    </a:cubicBezTo>
                    <a:cubicBezTo>
                      <a:pt x="302" y="84"/>
                      <a:pt x="308" y="90"/>
                      <a:pt x="308" y="90"/>
                    </a:cubicBezTo>
                    <a:cubicBezTo>
                      <a:pt x="311" y="98"/>
                      <a:pt x="315" y="103"/>
                      <a:pt x="318" y="111"/>
                    </a:cubicBezTo>
                    <a:cubicBezTo>
                      <a:pt x="319" y="114"/>
                      <a:pt x="321" y="117"/>
                      <a:pt x="322" y="120"/>
                    </a:cubicBezTo>
                    <a:cubicBezTo>
                      <a:pt x="323" y="122"/>
                      <a:pt x="324" y="125"/>
                      <a:pt x="324" y="125"/>
                    </a:cubicBezTo>
                    <a:cubicBezTo>
                      <a:pt x="321" y="132"/>
                      <a:pt x="313" y="134"/>
                      <a:pt x="310" y="142"/>
                    </a:cubicBezTo>
                    <a:cubicBezTo>
                      <a:pt x="313" y="151"/>
                      <a:pt x="317" y="146"/>
                      <a:pt x="322" y="141"/>
                    </a:cubicBezTo>
                    <a:cubicBezTo>
                      <a:pt x="341" y="143"/>
                      <a:pt x="339" y="142"/>
                      <a:pt x="342" y="155"/>
                    </a:cubicBezTo>
                    <a:cubicBezTo>
                      <a:pt x="351" y="150"/>
                      <a:pt x="355" y="152"/>
                      <a:pt x="364" y="157"/>
                    </a:cubicBezTo>
                    <a:cubicBezTo>
                      <a:pt x="369" y="162"/>
                      <a:pt x="372" y="166"/>
                      <a:pt x="380" y="168"/>
                    </a:cubicBezTo>
                    <a:cubicBezTo>
                      <a:pt x="381" y="169"/>
                      <a:pt x="383" y="171"/>
                      <a:pt x="382" y="172"/>
                    </a:cubicBezTo>
                    <a:cubicBezTo>
                      <a:pt x="380" y="176"/>
                      <a:pt x="368" y="172"/>
                      <a:pt x="382" y="176"/>
                    </a:cubicBezTo>
                    <a:cubicBezTo>
                      <a:pt x="386" y="175"/>
                      <a:pt x="390" y="173"/>
                      <a:pt x="394" y="172"/>
                    </a:cubicBezTo>
                    <a:cubicBezTo>
                      <a:pt x="396" y="172"/>
                      <a:pt x="400" y="171"/>
                      <a:pt x="400" y="171"/>
                    </a:cubicBezTo>
                    <a:cubicBezTo>
                      <a:pt x="413" y="177"/>
                      <a:pt x="427" y="179"/>
                      <a:pt x="439" y="185"/>
                    </a:cubicBezTo>
                    <a:cubicBezTo>
                      <a:pt x="441" y="190"/>
                      <a:pt x="445" y="194"/>
                      <a:pt x="447" y="199"/>
                    </a:cubicBezTo>
                    <a:cubicBezTo>
                      <a:pt x="453" y="198"/>
                      <a:pt x="460" y="195"/>
                      <a:pt x="465" y="201"/>
                    </a:cubicBezTo>
                    <a:cubicBezTo>
                      <a:pt x="468" y="205"/>
                      <a:pt x="471" y="215"/>
                      <a:pt x="471" y="215"/>
                    </a:cubicBezTo>
                    <a:cubicBezTo>
                      <a:pt x="468" y="231"/>
                      <a:pt x="469" y="248"/>
                      <a:pt x="451" y="258"/>
                    </a:cubicBezTo>
                    <a:cubicBezTo>
                      <a:pt x="447" y="262"/>
                      <a:pt x="437" y="275"/>
                      <a:pt x="435" y="281"/>
                    </a:cubicBezTo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5" name="Freeform 275"/>
              <p:cNvSpPr>
                <a:spLocks/>
              </p:cNvSpPr>
              <p:nvPr/>
            </p:nvSpPr>
            <p:spPr bwMode="ltGray">
              <a:xfrm>
                <a:off x="3880" y="-7"/>
                <a:ext cx="984" cy="692"/>
              </a:xfrm>
              <a:custGeom>
                <a:avLst/>
                <a:gdLst>
                  <a:gd name="T0" fmla="*/ 406 w 984"/>
                  <a:gd name="T1" fmla="*/ 2 h 844"/>
                  <a:gd name="T2" fmla="*/ 502 w 984"/>
                  <a:gd name="T3" fmla="*/ 2 h 844"/>
                  <a:gd name="T4" fmla="*/ 550 w 984"/>
                  <a:gd name="T5" fmla="*/ 2 h 844"/>
                  <a:gd name="T6" fmla="*/ 578 w 984"/>
                  <a:gd name="T7" fmla="*/ 9 h 844"/>
                  <a:gd name="T8" fmla="*/ 586 w 984"/>
                  <a:gd name="T9" fmla="*/ 7 h 844"/>
                  <a:gd name="T10" fmla="*/ 606 w 984"/>
                  <a:gd name="T11" fmla="*/ 5 h 844"/>
                  <a:gd name="T12" fmla="*/ 642 w 984"/>
                  <a:gd name="T13" fmla="*/ 9 h 844"/>
                  <a:gd name="T14" fmla="*/ 682 w 984"/>
                  <a:gd name="T15" fmla="*/ 7 h 844"/>
                  <a:gd name="T16" fmla="*/ 706 w 984"/>
                  <a:gd name="T17" fmla="*/ 6 h 844"/>
                  <a:gd name="T18" fmla="*/ 762 w 984"/>
                  <a:gd name="T19" fmla="*/ 2 h 844"/>
                  <a:gd name="T20" fmla="*/ 798 w 984"/>
                  <a:gd name="T21" fmla="*/ 5 h 844"/>
                  <a:gd name="T22" fmla="*/ 798 w 984"/>
                  <a:gd name="T23" fmla="*/ 9 h 844"/>
                  <a:gd name="T24" fmla="*/ 790 w 984"/>
                  <a:gd name="T25" fmla="*/ 11 h 844"/>
                  <a:gd name="T26" fmla="*/ 766 w 984"/>
                  <a:gd name="T27" fmla="*/ 12 h 844"/>
                  <a:gd name="T28" fmla="*/ 762 w 984"/>
                  <a:gd name="T29" fmla="*/ 14 h 844"/>
                  <a:gd name="T30" fmla="*/ 802 w 984"/>
                  <a:gd name="T31" fmla="*/ 17 h 844"/>
                  <a:gd name="T32" fmla="*/ 786 w 984"/>
                  <a:gd name="T33" fmla="*/ 25 h 844"/>
                  <a:gd name="T34" fmla="*/ 830 w 984"/>
                  <a:gd name="T35" fmla="*/ 32 h 844"/>
                  <a:gd name="T36" fmla="*/ 854 w 984"/>
                  <a:gd name="T37" fmla="*/ 34 h 844"/>
                  <a:gd name="T38" fmla="*/ 830 w 984"/>
                  <a:gd name="T39" fmla="*/ 34 h 844"/>
                  <a:gd name="T40" fmla="*/ 746 w 984"/>
                  <a:gd name="T41" fmla="*/ 29 h 844"/>
                  <a:gd name="T42" fmla="*/ 678 w 984"/>
                  <a:gd name="T43" fmla="*/ 30 h 844"/>
                  <a:gd name="T44" fmla="*/ 590 w 984"/>
                  <a:gd name="T45" fmla="*/ 34 h 844"/>
                  <a:gd name="T46" fmla="*/ 642 w 984"/>
                  <a:gd name="T47" fmla="*/ 44 h 844"/>
                  <a:gd name="T48" fmla="*/ 710 w 984"/>
                  <a:gd name="T49" fmla="*/ 47 h 844"/>
                  <a:gd name="T50" fmla="*/ 738 w 984"/>
                  <a:gd name="T51" fmla="*/ 41 h 844"/>
                  <a:gd name="T52" fmla="*/ 774 w 984"/>
                  <a:gd name="T53" fmla="*/ 43 h 844"/>
                  <a:gd name="T54" fmla="*/ 766 w 984"/>
                  <a:gd name="T55" fmla="*/ 48 h 844"/>
                  <a:gd name="T56" fmla="*/ 802 w 984"/>
                  <a:gd name="T57" fmla="*/ 50 h 844"/>
                  <a:gd name="T58" fmla="*/ 838 w 984"/>
                  <a:gd name="T59" fmla="*/ 50 h 844"/>
                  <a:gd name="T60" fmla="*/ 922 w 984"/>
                  <a:gd name="T61" fmla="*/ 61 h 844"/>
                  <a:gd name="T62" fmla="*/ 942 w 984"/>
                  <a:gd name="T63" fmla="*/ 62 h 844"/>
                  <a:gd name="T64" fmla="*/ 874 w 984"/>
                  <a:gd name="T65" fmla="*/ 61 h 844"/>
                  <a:gd name="T66" fmla="*/ 830 w 984"/>
                  <a:gd name="T67" fmla="*/ 57 h 844"/>
                  <a:gd name="T68" fmla="*/ 778 w 984"/>
                  <a:gd name="T69" fmla="*/ 54 h 844"/>
                  <a:gd name="T70" fmla="*/ 702 w 984"/>
                  <a:gd name="T71" fmla="*/ 50 h 844"/>
                  <a:gd name="T72" fmla="*/ 614 w 984"/>
                  <a:gd name="T73" fmla="*/ 49 h 844"/>
                  <a:gd name="T74" fmla="*/ 506 w 984"/>
                  <a:gd name="T75" fmla="*/ 44 h 844"/>
                  <a:gd name="T76" fmla="*/ 462 w 984"/>
                  <a:gd name="T77" fmla="*/ 39 h 844"/>
                  <a:gd name="T78" fmla="*/ 430 w 984"/>
                  <a:gd name="T79" fmla="*/ 35 h 844"/>
                  <a:gd name="T80" fmla="*/ 382 w 984"/>
                  <a:gd name="T81" fmla="*/ 32 h 844"/>
                  <a:gd name="T82" fmla="*/ 342 w 984"/>
                  <a:gd name="T83" fmla="*/ 28 h 844"/>
                  <a:gd name="T84" fmla="*/ 354 w 984"/>
                  <a:gd name="T85" fmla="*/ 32 h 844"/>
                  <a:gd name="T86" fmla="*/ 418 w 984"/>
                  <a:gd name="T87" fmla="*/ 38 h 844"/>
                  <a:gd name="T88" fmla="*/ 422 w 984"/>
                  <a:gd name="T89" fmla="*/ 39 h 844"/>
                  <a:gd name="T90" fmla="*/ 394 w 984"/>
                  <a:gd name="T91" fmla="*/ 39 h 844"/>
                  <a:gd name="T92" fmla="*/ 354 w 984"/>
                  <a:gd name="T93" fmla="*/ 35 h 844"/>
                  <a:gd name="T94" fmla="*/ 314 w 984"/>
                  <a:gd name="T95" fmla="*/ 30 h 844"/>
                  <a:gd name="T96" fmla="*/ 266 w 984"/>
                  <a:gd name="T97" fmla="*/ 26 h 844"/>
                  <a:gd name="T98" fmla="*/ 210 w 984"/>
                  <a:gd name="T99" fmla="*/ 24 h 844"/>
                  <a:gd name="T100" fmla="*/ 154 w 984"/>
                  <a:gd name="T101" fmla="*/ 17 h 844"/>
                  <a:gd name="T102" fmla="*/ 66 w 984"/>
                  <a:gd name="T103" fmla="*/ 5 h 844"/>
                  <a:gd name="T104" fmla="*/ 34 w 984"/>
                  <a:gd name="T105" fmla="*/ 2 h 844"/>
                  <a:gd name="T106" fmla="*/ 46 w 984"/>
                  <a:gd name="T107" fmla="*/ 2 h 844"/>
                  <a:gd name="T108" fmla="*/ 102 w 984"/>
                  <a:gd name="T109" fmla="*/ 5 h 84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84"/>
                  <a:gd name="T166" fmla="*/ 0 h 844"/>
                  <a:gd name="T167" fmla="*/ 984 w 984"/>
                  <a:gd name="T168" fmla="*/ 844 h 84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84" h="844">
                    <a:moveTo>
                      <a:pt x="82" y="38"/>
                    </a:moveTo>
                    <a:lnTo>
                      <a:pt x="406" y="6"/>
                    </a:lnTo>
                    <a:cubicBezTo>
                      <a:pt x="497" y="22"/>
                      <a:pt x="465" y="0"/>
                      <a:pt x="474" y="54"/>
                    </a:cubicBezTo>
                    <a:cubicBezTo>
                      <a:pt x="492" y="48"/>
                      <a:pt x="484" y="40"/>
                      <a:pt x="502" y="34"/>
                    </a:cubicBezTo>
                    <a:cubicBezTo>
                      <a:pt x="510" y="37"/>
                      <a:pt x="517" y="46"/>
                      <a:pt x="526" y="46"/>
                    </a:cubicBezTo>
                    <a:cubicBezTo>
                      <a:pt x="534" y="46"/>
                      <a:pt x="550" y="38"/>
                      <a:pt x="550" y="38"/>
                    </a:cubicBezTo>
                    <a:cubicBezTo>
                      <a:pt x="556" y="55"/>
                      <a:pt x="552" y="60"/>
                      <a:pt x="542" y="74"/>
                    </a:cubicBezTo>
                    <a:cubicBezTo>
                      <a:pt x="555" y="114"/>
                      <a:pt x="550" y="102"/>
                      <a:pt x="578" y="130"/>
                    </a:cubicBezTo>
                    <a:cubicBezTo>
                      <a:pt x="584" y="148"/>
                      <a:pt x="590" y="148"/>
                      <a:pt x="606" y="138"/>
                    </a:cubicBezTo>
                    <a:cubicBezTo>
                      <a:pt x="600" y="119"/>
                      <a:pt x="594" y="107"/>
                      <a:pt x="586" y="90"/>
                    </a:cubicBezTo>
                    <a:cubicBezTo>
                      <a:pt x="583" y="82"/>
                      <a:pt x="578" y="66"/>
                      <a:pt x="578" y="66"/>
                    </a:cubicBezTo>
                    <a:cubicBezTo>
                      <a:pt x="585" y="44"/>
                      <a:pt x="597" y="56"/>
                      <a:pt x="606" y="70"/>
                    </a:cubicBezTo>
                    <a:cubicBezTo>
                      <a:pt x="609" y="86"/>
                      <a:pt x="608" y="117"/>
                      <a:pt x="626" y="90"/>
                    </a:cubicBezTo>
                    <a:cubicBezTo>
                      <a:pt x="648" y="97"/>
                      <a:pt x="646" y="104"/>
                      <a:pt x="642" y="126"/>
                    </a:cubicBezTo>
                    <a:cubicBezTo>
                      <a:pt x="650" y="150"/>
                      <a:pt x="665" y="141"/>
                      <a:pt x="682" y="130"/>
                    </a:cubicBezTo>
                    <a:cubicBezTo>
                      <a:pt x="689" y="108"/>
                      <a:pt x="673" y="124"/>
                      <a:pt x="682" y="98"/>
                    </a:cubicBezTo>
                    <a:cubicBezTo>
                      <a:pt x="683" y="94"/>
                      <a:pt x="690" y="96"/>
                      <a:pt x="694" y="94"/>
                    </a:cubicBezTo>
                    <a:cubicBezTo>
                      <a:pt x="698" y="92"/>
                      <a:pt x="702" y="89"/>
                      <a:pt x="706" y="86"/>
                    </a:cubicBezTo>
                    <a:cubicBezTo>
                      <a:pt x="717" y="54"/>
                      <a:pt x="688" y="54"/>
                      <a:pt x="742" y="46"/>
                    </a:cubicBezTo>
                    <a:cubicBezTo>
                      <a:pt x="748" y="27"/>
                      <a:pt x="741" y="9"/>
                      <a:pt x="762" y="2"/>
                    </a:cubicBezTo>
                    <a:cubicBezTo>
                      <a:pt x="788" y="11"/>
                      <a:pt x="777" y="38"/>
                      <a:pt x="802" y="46"/>
                    </a:cubicBezTo>
                    <a:cubicBezTo>
                      <a:pt x="831" y="36"/>
                      <a:pt x="805" y="63"/>
                      <a:pt x="798" y="70"/>
                    </a:cubicBezTo>
                    <a:cubicBezTo>
                      <a:pt x="789" y="96"/>
                      <a:pt x="787" y="96"/>
                      <a:pt x="802" y="118"/>
                    </a:cubicBezTo>
                    <a:cubicBezTo>
                      <a:pt x="801" y="122"/>
                      <a:pt x="801" y="127"/>
                      <a:pt x="798" y="130"/>
                    </a:cubicBezTo>
                    <a:cubicBezTo>
                      <a:pt x="794" y="133"/>
                      <a:pt x="784" y="129"/>
                      <a:pt x="782" y="134"/>
                    </a:cubicBezTo>
                    <a:cubicBezTo>
                      <a:pt x="780" y="142"/>
                      <a:pt x="790" y="158"/>
                      <a:pt x="790" y="158"/>
                    </a:cubicBezTo>
                    <a:cubicBezTo>
                      <a:pt x="786" y="161"/>
                      <a:pt x="783" y="165"/>
                      <a:pt x="778" y="166"/>
                    </a:cubicBezTo>
                    <a:cubicBezTo>
                      <a:pt x="774" y="167"/>
                      <a:pt x="769" y="159"/>
                      <a:pt x="766" y="162"/>
                    </a:cubicBezTo>
                    <a:cubicBezTo>
                      <a:pt x="758" y="170"/>
                      <a:pt x="794" y="182"/>
                      <a:pt x="794" y="182"/>
                    </a:cubicBezTo>
                    <a:cubicBezTo>
                      <a:pt x="804" y="211"/>
                      <a:pt x="775" y="190"/>
                      <a:pt x="762" y="186"/>
                    </a:cubicBezTo>
                    <a:cubicBezTo>
                      <a:pt x="767" y="194"/>
                      <a:pt x="773" y="202"/>
                      <a:pt x="778" y="210"/>
                    </a:cubicBezTo>
                    <a:cubicBezTo>
                      <a:pt x="783" y="218"/>
                      <a:pt x="802" y="226"/>
                      <a:pt x="802" y="226"/>
                    </a:cubicBezTo>
                    <a:cubicBezTo>
                      <a:pt x="813" y="242"/>
                      <a:pt x="804" y="245"/>
                      <a:pt x="810" y="262"/>
                    </a:cubicBezTo>
                    <a:cubicBezTo>
                      <a:pt x="803" y="282"/>
                      <a:pt x="793" y="301"/>
                      <a:pt x="786" y="322"/>
                    </a:cubicBezTo>
                    <a:cubicBezTo>
                      <a:pt x="783" y="330"/>
                      <a:pt x="778" y="346"/>
                      <a:pt x="778" y="346"/>
                    </a:cubicBezTo>
                    <a:cubicBezTo>
                      <a:pt x="785" y="366"/>
                      <a:pt x="817" y="394"/>
                      <a:pt x="830" y="414"/>
                    </a:cubicBezTo>
                    <a:cubicBezTo>
                      <a:pt x="835" y="422"/>
                      <a:pt x="841" y="430"/>
                      <a:pt x="846" y="438"/>
                    </a:cubicBezTo>
                    <a:cubicBezTo>
                      <a:pt x="849" y="442"/>
                      <a:pt x="854" y="450"/>
                      <a:pt x="854" y="450"/>
                    </a:cubicBezTo>
                    <a:cubicBezTo>
                      <a:pt x="853" y="457"/>
                      <a:pt x="855" y="466"/>
                      <a:pt x="850" y="470"/>
                    </a:cubicBezTo>
                    <a:cubicBezTo>
                      <a:pt x="844" y="475"/>
                      <a:pt x="831" y="451"/>
                      <a:pt x="830" y="450"/>
                    </a:cubicBezTo>
                    <a:cubicBezTo>
                      <a:pt x="811" y="431"/>
                      <a:pt x="789" y="421"/>
                      <a:pt x="774" y="398"/>
                    </a:cubicBezTo>
                    <a:cubicBezTo>
                      <a:pt x="769" y="379"/>
                      <a:pt x="766" y="371"/>
                      <a:pt x="746" y="378"/>
                    </a:cubicBezTo>
                    <a:cubicBezTo>
                      <a:pt x="717" y="368"/>
                      <a:pt x="730" y="368"/>
                      <a:pt x="706" y="374"/>
                    </a:cubicBezTo>
                    <a:cubicBezTo>
                      <a:pt x="688" y="402"/>
                      <a:pt x="699" y="395"/>
                      <a:pt x="678" y="402"/>
                    </a:cubicBezTo>
                    <a:cubicBezTo>
                      <a:pt x="654" y="386"/>
                      <a:pt x="650" y="390"/>
                      <a:pt x="618" y="394"/>
                    </a:cubicBezTo>
                    <a:cubicBezTo>
                      <a:pt x="607" y="411"/>
                      <a:pt x="601" y="426"/>
                      <a:pt x="590" y="442"/>
                    </a:cubicBezTo>
                    <a:cubicBezTo>
                      <a:pt x="600" y="471"/>
                      <a:pt x="593" y="459"/>
                      <a:pt x="606" y="478"/>
                    </a:cubicBezTo>
                    <a:cubicBezTo>
                      <a:pt x="593" y="518"/>
                      <a:pt x="622" y="548"/>
                      <a:pt x="642" y="578"/>
                    </a:cubicBezTo>
                    <a:cubicBezTo>
                      <a:pt x="651" y="591"/>
                      <a:pt x="651" y="601"/>
                      <a:pt x="666" y="606"/>
                    </a:cubicBezTo>
                    <a:cubicBezTo>
                      <a:pt x="680" y="627"/>
                      <a:pt x="691" y="623"/>
                      <a:pt x="710" y="610"/>
                    </a:cubicBezTo>
                    <a:cubicBezTo>
                      <a:pt x="729" y="616"/>
                      <a:pt x="729" y="606"/>
                      <a:pt x="734" y="590"/>
                    </a:cubicBezTo>
                    <a:cubicBezTo>
                      <a:pt x="735" y="577"/>
                      <a:pt x="731" y="562"/>
                      <a:pt x="738" y="550"/>
                    </a:cubicBezTo>
                    <a:cubicBezTo>
                      <a:pt x="742" y="543"/>
                      <a:pt x="762" y="542"/>
                      <a:pt x="762" y="542"/>
                    </a:cubicBezTo>
                    <a:cubicBezTo>
                      <a:pt x="783" y="547"/>
                      <a:pt x="786" y="552"/>
                      <a:pt x="774" y="570"/>
                    </a:cubicBezTo>
                    <a:cubicBezTo>
                      <a:pt x="779" y="590"/>
                      <a:pt x="790" y="605"/>
                      <a:pt x="770" y="618"/>
                    </a:cubicBezTo>
                    <a:cubicBezTo>
                      <a:pt x="769" y="622"/>
                      <a:pt x="764" y="626"/>
                      <a:pt x="766" y="630"/>
                    </a:cubicBezTo>
                    <a:cubicBezTo>
                      <a:pt x="768" y="634"/>
                      <a:pt x="775" y="634"/>
                      <a:pt x="778" y="638"/>
                    </a:cubicBezTo>
                    <a:cubicBezTo>
                      <a:pt x="788" y="651"/>
                      <a:pt x="786" y="660"/>
                      <a:pt x="802" y="670"/>
                    </a:cubicBezTo>
                    <a:cubicBezTo>
                      <a:pt x="810" y="667"/>
                      <a:pt x="818" y="665"/>
                      <a:pt x="826" y="662"/>
                    </a:cubicBezTo>
                    <a:cubicBezTo>
                      <a:pt x="830" y="661"/>
                      <a:pt x="838" y="658"/>
                      <a:pt x="838" y="658"/>
                    </a:cubicBezTo>
                    <a:cubicBezTo>
                      <a:pt x="857" y="664"/>
                      <a:pt x="864" y="680"/>
                      <a:pt x="870" y="698"/>
                    </a:cubicBezTo>
                    <a:cubicBezTo>
                      <a:pt x="859" y="731"/>
                      <a:pt x="887" y="794"/>
                      <a:pt x="922" y="806"/>
                    </a:cubicBezTo>
                    <a:cubicBezTo>
                      <a:pt x="938" y="801"/>
                      <a:pt x="941" y="792"/>
                      <a:pt x="958" y="798"/>
                    </a:cubicBezTo>
                    <a:cubicBezTo>
                      <a:pt x="984" y="837"/>
                      <a:pt x="928" y="784"/>
                      <a:pt x="942" y="826"/>
                    </a:cubicBezTo>
                    <a:cubicBezTo>
                      <a:pt x="936" y="844"/>
                      <a:pt x="930" y="844"/>
                      <a:pt x="914" y="834"/>
                    </a:cubicBezTo>
                    <a:cubicBezTo>
                      <a:pt x="903" y="817"/>
                      <a:pt x="890" y="821"/>
                      <a:pt x="874" y="810"/>
                    </a:cubicBezTo>
                    <a:cubicBezTo>
                      <a:pt x="851" y="776"/>
                      <a:pt x="882" y="816"/>
                      <a:pt x="854" y="794"/>
                    </a:cubicBezTo>
                    <a:cubicBezTo>
                      <a:pt x="843" y="785"/>
                      <a:pt x="840" y="768"/>
                      <a:pt x="830" y="758"/>
                    </a:cubicBezTo>
                    <a:cubicBezTo>
                      <a:pt x="824" y="739"/>
                      <a:pt x="817" y="724"/>
                      <a:pt x="798" y="718"/>
                    </a:cubicBezTo>
                    <a:cubicBezTo>
                      <a:pt x="791" y="696"/>
                      <a:pt x="800" y="712"/>
                      <a:pt x="778" y="710"/>
                    </a:cubicBezTo>
                    <a:cubicBezTo>
                      <a:pt x="767" y="709"/>
                      <a:pt x="746" y="702"/>
                      <a:pt x="746" y="702"/>
                    </a:cubicBezTo>
                    <a:cubicBezTo>
                      <a:pt x="729" y="691"/>
                      <a:pt x="720" y="674"/>
                      <a:pt x="702" y="662"/>
                    </a:cubicBezTo>
                    <a:cubicBezTo>
                      <a:pt x="694" y="665"/>
                      <a:pt x="687" y="673"/>
                      <a:pt x="678" y="674"/>
                    </a:cubicBezTo>
                    <a:cubicBezTo>
                      <a:pt x="657" y="677"/>
                      <a:pt x="630" y="657"/>
                      <a:pt x="614" y="646"/>
                    </a:cubicBezTo>
                    <a:cubicBezTo>
                      <a:pt x="600" y="637"/>
                      <a:pt x="580" y="639"/>
                      <a:pt x="566" y="630"/>
                    </a:cubicBezTo>
                    <a:cubicBezTo>
                      <a:pt x="546" y="617"/>
                      <a:pt x="525" y="607"/>
                      <a:pt x="506" y="594"/>
                    </a:cubicBezTo>
                    <a:cubicBezTo>
                      <a:pt x="513" y="572"/>
                      <a:pt x="509" y="551"/>
                      <a:pt x="490" y="538"/>
                    </a:cubicBezTo>
                    <a:cubicBezTo>
                      <a:pt x="485" y="522"/>
                      <a:pt x="476" y="515"/>
                      <a:pt x="462" y="506"/>
                    </a:cubicBezTo>
                    <a:cubicBezTo>
                      <a:pt x="441" y="474"/>
                      <a:pt x="469" y="513"/>
                      <a:pt x="442" y="486"/>
                    </a:cubicBezTo>
                    <a:cubicBezTo>
                      <a:pt x="436" y="480"/>
                      <a:pt x="436" y="468"/>
                      <a:pt x="430" y="462"/>
                    </a:cubicBezTo>
                    <a:cubicBezTo>
                      <a:pt x="427" y="459"/>
                      <a:pt x="422" y="459"/>
                      <a:pt x="418" y="458"/>
                    </a:cubicBezTo>
                    <a:cubicBezTo>
                      <a:pt x="407" y="447"/>
                      <a:pt x="382" y="430"/>
                      <a:pt x="382" y="430"/>
                    </a:cubicBezTo>
                    <a:cubicBezTo>
                      <a:pt x="371" y="413"/>
                      <a:pt x="358" y="399"/>
                      <a:pt x="346" y="382"/>
                    </a:cubicBezTo>
                    <a:cubicBezTo>
                      <a:pt x="344" y="378"/>
                      <a:pt x="345" y="373"/>
                      <a:pt x="342" y="370"/>
                    </a:cubicBezTo>
                    <a:cubicBezTo>
                      <a:pt x="339" y="367"/>
                      <a:pt x="334" y="367"/>
                      <a:pt x="330" y="366"/>
                    </a:cubicBezTo>
                    <a:cubicBezTo>
                      <a:pt x="322" y="390"/>
                      <a:pt x="342" y="398"/>
                      <a:pt x="354" y="414"/>
                    </a:cubicBezTo>
                    <a:cubicBezTo>
                      <a:pt x="368" y="432"/>
                      <a:pt x="372" y="446"/>
                      <a:pt x="390" y="458"/>
                    </a:cubicBezTo>
                    <a:cubicBezTo>
                      <a:pt x="409" y="487"/>
                      <a:pt x="399" y="475"/>
                      <a:pt x="418" y="494"/>
                    </a:cubicBezTo>
                    <a:cubicBezTo>
                      <a:pt x="423" y="510"/>
                      <a:pt x="428" y="517"/>
                      <a:pt x="442" y="526"/>
                    </a:cubicBezTo>
                    <a:cubicBezTo>
                      <a:pt x="450" y="550"/>
                      <a:pt x="432" y="533"/>
                      <a:pt x="422" y="526"/>
                    </a:cubicBezTo>
                    <a:cubicBezTo>
                      <a:pt x="399" y="492"/>
                      <a:pt x="430" y="532"/>
                      <a:pt x="402" y="510"/>
                    </a:cubicBezTo>
                    <a:cubicBezTo>
                      <a:pt x="398" y="507"/>
                      <a:pt x="397" y="501"/>
                      <a:pt x="394" y="498"/>
                    </a:cubicBezTo>
                    <a:cubicBezTo>
                      <a:pt x="391" y="495"/>
                      <a:pt x="386" y="493"/>
                      <a:pt x="382" y="490"/>
                    </a:cubicBezTo>
                    <a:cubicBezTo>
                      <a:pt x="377" y="474"/>
                      <a:pt x="370" y="471"/>
                      <a:pt x="354" y="466"/>
                    </a:cubicBezTo>
                    <a:cubicBezTo>
                      <a:pt x="344" y="452"/>
                      <a:pt x="340" y="447"/>
                      <a:pt x="346" y="430"/>
                    </a:cubicBezTo>
                    <a:cubicBezTo>
                      <a:pt x="338" y="418"/>
                      <a:pt x="314" y="402"/>
                      <a:pt x="314" y="402"/>
                    </a:cubicBezTo>
                    <a:cubicBezTo>
                      <a:pt x="306" y="390"/>
                      <a:pt x="298" y="378"/>
                      <a:pt x="290" y="366"/>
                    </a:cubicBezTo>
                    <a:cubicBezTo>
                      <a:pt x="284" y="357"/>
                      <a:pt x="273" y="354"/>
                      <a:pt x="266" y="346"/>
                    </a:cubicBezTo>
                    <a:cubicBezTo>
                      <a:pt x="263" y="342"/>
                      <a:pt x="262" y="337"/>
                      <a:pt x="258" y="334"/>
                    </a:cubicBezTo>
                    <a:cubicBezTo>
                      <a:pt x="243" y="324"/>
                      <a:pt x="225" y="324"/>
                      <a:pt x="210" y="314"/>
                    </a:cubicBezTo>
                    <a:cubicBezTo>
                      <a:pt x="201" y="300"/>
                      <a:pt x="194" y="291"/>
                      <a:pt x="178" y="286"/>
                    </a:cubicBezTo>
                    <a:cubicBezTo>
                      <a:pt x="160" y="260"/>
                      <a:pt x="192" y="247"/>
                      <a:pt x="154" y="238"/>
                    </a:cubicBezTo>
                    <a:cubicBezTo>
                      <a:pt x="111" y="209"/>
                      <a:pt x="106" y="149"/>
                      <a:pt x="90" y="102"/>
                    </a:cubicBezTo>
                    <a:cubicBezTo>
                      <a:pt x="86" y="90"/>
                      <a:pt x="76" y="73"/>
                      <a:pt x="66" y="66"/>
                    </a:cubicBezTo>
                    <a:cubicBezTo>
                      <a:pt x="58" y="60"/>
                      <a:pt x="42" y="50"/>
                      <a:pt x="42" y="50"/>
                    </a:cubicBezTo>
                    <a:cubicBezTo>
                      <a:pt x="39" y="46"/>
                      <a:pt x="38" y="41"/>
                      <a:pt x="34" y="38"/>
                    </a:cubicBezTo>
                    <a:cubicBezTo>
                      <a:pt x="27" y="34"/>
                      <a:pt x="10" y="30"/>
                      <a:pt x="10" y="30"/>
                    </a:cubicBezTo>
                    <a:cubicBezTo>
                      <a:pt x="0" y="1"/>
                      <a:pt x="31" y="17"/>
                      <a:pt x="46" y="22"/>
                    </a:cubicBezTo>
                    <a:cubicBezTo>
                      <a:pt x="65" y="51"/>
                      <a:pt x="61" y="41"/>
                      <a:pt x="86" y="58"/>
                    </a:cubicBezTo>
                    <a:cubicBezTo>
                      <a:pt x="94" y="70"/>
                      <a:pt x="94" y="93"/>
                      <a:pt x="102" y="70"/>
                    </a:cubicBezTo>
                    <a:cubicBezTo>
                      <a:pt x="95" y="49"/>
                      <a:pt x="82" y="62"/>
                      <a:pt x="82" y="38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6" name="Freeform 276"/>
              <p:cNvSpPr>
                <a:spLocks/>
              </p:cNvSpPr>
              <p:nvPr/>
            </p:nvSpPr>
            <p:spPr bwMode="ltGray">
              <a:xfrm>
                <a:off x="3577" y="490"/>
                <a:ext cx="36" cy="39"/>
              </a:xfrm>
              <a:custGeom>
                <a:avLst/>
                <a:gdLst>
                  <a:gd name="T0" fmla="*/ 6 w 36"/>
                  <a:gd name="T1" fmla="*/ 2 h 48"/>
                  <a:gd name="T2" fmla="*/ 10 w 36"/>
                  <a:gd name="T3" fmla="*/ 3 h 48"/>
                  <a:gd name="T4" fmla="*/ 6 w 36"/>
                  <a:gd name="T5" fmla="*/ 2 h 48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48"/>
                  <a:gd name="T11" fmla="*/ 36 w 36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48">
                    <a:moveTo>
                      <a:pt x="6" y="28"/>
                    </a:moveTo>
                    <a:cubicBezTo>
                      <a:pt x="25" y="0"/>
                      <a:pt x="36" y="31"/>
                      <a:pt x="10" y="48"/>
                    </a:cubicBezTo>
                    <a:cubicBezTo>
                      <a:pt x="0" y="34"/>
                      <a:pt x="0" y="40"/>
                      <a:pt x="6" y="28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7" name="Freeform 277"/>
              <p:cNvSpPr>
                <a:spLocks/>
              </p:cNvSpPr>
              <p:nvPr/>
            </p:nvSpPr>
            <p:spPr bwMode="ltGray">
              <a:xfrm>
                <a:off x="3549" y="475"/>
                <a:ext cx="38" cy="29"/>
              </a:xfrm>
              <a:custGeom>
                <a:avLst/>
                <a:gdLst>
                  <a:gd name="T0" fmla="*/ 0 w 36"/>
                  <a:gd name="T1" fmla="*/ 2 h 37"/>
                  <a:gd name="T2" fmla="*/ 25 w 36"/>
                  <a:gd name="T3" fmla="*/ 1 h 37"/>
                  <a:gd name="T4" fmla="*/ 72 w 36"/>
                  <a:gd name="T5" fmla="*/ 2 h 37"/>
                  <a:gd name="T6" fmla="*/ 8 w 36"/>
                  <a:gd name="T7" fmla="*/ 2 h 37"/>
                  <a:gd name="T8" fmla="*/ 0 w 36"/>
                  <a:gd name="T9" fmla="*/ 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37"/>
                  <a:gd name="T17" fmla="*/ 36 w 3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37">
                    <a:moveTo>
                      <a:pt x="0" y="5"/>
                    </a:moveTo>
                    <a:cubicBezTo>
                      <a:pt x="4" y="4"/>
                      <a:pt x="8" y="0"/>
                      <a:pt x="12" y="1"/>
                    </a:cubicBezTo>
                    <a:cubicBezTo>
                      <a:pt x="21" y="4"/>
                      <a:pt x="36" y="17"/>
                      <a:pt x="36" y="17"/>
                    </a:cubicBezTo>
                    <a:cubicBezTo>
                      <a:pt x="29" y="37"/>
                      <a:pt x="22" y="26"/>
                      <a:pt x="8" y="17"/>
                    </a:cubicBezTo>
                    <a:cubicBezTo>
                      <a:pt x="5" y="13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8" name="Freeform 278"/>
              <p:cNvSpPr>
                <a:spLocks/>
              </p:cNvSpPr>
              <p:nvPr/>
            </p:nvSpPr>
            <p:spPr bwMode="ltGray">
              <a:xfrm>
                <a:off x="4686" y="394"/>
                <a:ext cx="171" cy="81"/>
              </a:xfrm>
              <a:custGeom>
                <a:avLst/>
                <a:gdLst>
                  <a:gd name="T0" fmla="*/ 0 w 170"/>
                  <a:gd name="T1" fmla="*/ 6 h 96"/>
                  <a:gd name="T2" fmla="*/ 28 w 170"/>
                  <a:gd name="T3" fmla="*/ 3 h 96"/>
                  <a:gd name="T4" fmla="*/ 56 w 170"/>
                  <a:gd name="T5" fmla="*/ 3 h 96"/>
                  <a:gd name="T6" fmla="*/ 80 w 170"/>
                  <a:gd name="T7" fmla="*/ 3 h 96"/>
                  <a:gd name="T8" fmla="*/ 64 w 170"/>
                  <a:gd name="T9" fmla="*/ 3 h 96"/>
                  <a:gd name="T10" fmla="*/ 137 w 170"/>
                  <a:gd name="T11" fmla="*/ 6 h 96"/>
                  <a:gd name="T12" fmla="*/ 173 w 170"/>
                  <a:gd name="T13" fmla="*/ 7 h 96"/>
                  <a:gd name="T14" fmla="*/ 129 w 170"/>
                  <a:gd name="T15" fmla="*/ 8 h 96"/>
                  <a:gd name="T16" fmla="*/ 101 w 170"/>
                  <a:gd name="T17" fmla="*/ 7 h 96"/>
                  <a:gd name="T18" fmla="*/ 76 w 170"/>
                  <a:gd name="T19" fmla="*/ 6 h 96"/>
                  <a:gd name="T20" fmla="*/ 24 w 170"/>
                  <a:gd name="T21" fmla="*/ 5 h 96"/>
                  <a:gd name="T22" fmla="*/ 0 w 170"/>
                  <a:gd name="T23" fmla="*/ 6 h 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0"/>
                  <a:gd name="T37" fmla="*/ 0 h 96"/>
                  <a:gd name="T38" fmla="*/ 170 w 170"/>
                  <a:gd name="T39" fmla="*/ 96 h 9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0" h="96">
                    <a:moveTo>
                      <a:pt x="0" y="49"/>
                    </a:moveTo>
                    <a:cubicBezTo>
                      <a:pt x="5" y="33"/>
                      <a:pt x="12" y="30"/>
                      <a:pt x="28" y="25"/>
                    </a:cubicBezTo>
                    <a:cubicBezTo>
                      <a:pt x="20" y="0"/>
                      <a:pt x="42" y="16"/>
                      <a:pt x="56" y="21"/>
                    </a:cubicBezTo>
                    <a:cubicBezTo>
                      <a:pt x="56" y="21"/>
                      <a:pt x="77" y="6"/>
                      <a:pt x="80" y="9"/>
                    </a:cubicBezTo>
                    <a:cubicBezTo>
                      <a:pt x="85" y="14"/>
                      <a:pt x="71" y="23"/>
                      <a:pt x="64" y="25"/>
                    </a:cubicBezTo>
                    <a:cubicBezTo>
                      <a:pt x="82" y="37"/>
                      <a:pt x="103" y="42"/>
                      <a:pt x="124" y="49"/>
                    </a:cubicBezTo>
                    <a:cubicBezTo>
                      <a:pt x="136" y="53"/>
                      <a:pt x="160" y="65"/>
                      <a:pt x="160" y="65"/>
                    </a:cubicBezTo>
                    <a:cubicBezTo>
                      <a:pt x="170" y="96"/>
                      <a:pt x="134" y="83"/>
                      <a:pt x="116" y="77"/>
                    </a:cubicBezTo>
                    <a:cubicBezTo>
                      <a:pt x="109" y="57"/>
                      <a:pt x="116" y="66"/>
                      <a:pt x="88" y="57"/>
                    </a:cubicBezTo>
                    <a:cubicBezTo>
                      <a:pt x="84" y="56"/>
                      <a:pt x="76" y="53"/>
                      <a:pt x="76" y="53"/>
                    </a:cubicBezTo>
                    <a:cubicBezTo>
                      <a:pt x="57" y="34"/>
                      <a:pt x="53" y="37"/>
                      <a:pt x="24" y="41"/>
                    </a:cubicBezTo>
                    <a:cubicBezTo>
                      <a:pt x="9" y="51"/>
                      <a:pt x="17" y="49"/>
                      <a:pt x="0" y="49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9" name="Freeform 279"/>
              <p:cNvSpPr>
                <a:spLocks/>
              </p:cNvSpPr>
              <p:nvPr/>
            </p:nvSpPr>
            <p:spPr bwMode="ltGray">
              <a:xfrm>
                <a:off x="4867" y="460"/>
                <a:ext cx="138" cy="37"/>
              </a:xfrm>
              <a:custGeom>
                <a:avLst/>
                <a:gdLst>
                  <a:gd name="T0" fmla="*/ 0 w 138"/>
                  <a:gd name="T1" fmla="*/ 0 h 44"/>
                  <a:gd name="T2" fmla="*/ 52 w 138"/>
                  <a:gd name="T3" fmla="*/ 3 h 44"/>
                  <a:gd name="T4" fmla="*/ 88 w 138"/>
                  <a:gd name="T5" fmla="*/ 3 h 44"/>
                  <a:gd name="T6" fmla="*/ 112 w 138"/>
                  <a:gd name="T7" fmla="*/ 3 h 44"/>
                  <a:gd name="T8" fmla="*/ 108 w 138"/>
                  <a:gd name="T9" fmla="*/ 5 h 44"/>
                  <a:gd name="T10" fmla="*/ 64 w 138"/>
                  <a:gd name="T11" fmla="*/ 4 h 44"/>
                  <a:gd name="T12" fmla="*/ 0 w 138"/>
                  <a:gd name="T13" fmla="*/ 4 h 44"/>
                  <a:gd name="T14" fmla="*/ 28 w 138"/>
                  <a:gd name="T15" fmla="*/ 3 h 44"/>
                  <a:gd name="T16" fmla="*/ 0 w 138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8"/>
                  <a:gd name="T28" fmla="*/ 0 h 44"/>
                  <a:gd name="T29" fmla="*/ 138 w 138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8" h="44">
                    <a:moveTo>
                      <a:pt x="0" y="0"/>
                    </a:moveTo>
                    <a:cubicBezTo>
                      <a:pt x="19" y="3"/>
                      <a:pt x="35" y="10"/>
                      <a:pt x="52" y="4"/>
                    </a:cubicBezTo>
                    <a:cubicBezTo>
                      <a:pt x="87" y="11"/>
                      <a:pt x="61" y="15"/>
                      <a:pt x="88" y="24"/>
                    </a:cubicBezTo>
                    <a:cubicBezTo>
                      <a:pt x="96" y="23"/>
                      <a:pt x="104" y="19"/>
                      <a:pt x="112" y="20"/>
                    </a:cubicBezTo>
                    <a:cubicBezTo>
                      <a:pt x="138" y="23"/>
                      <a:pt x="118" y="41"/>
                      <a:pt x="108" y="44"/>
                    </a:cubicBezTo>
                    <a:cubicBezTo>
                      <a:pt x="78" y="34"/>
                      <a:pt x="92" y="34"/>
                      <a:pt x="64" y="40"/>
                    </a:cubicBezTo>
                    <a:cubicBezTo>
                      <a:pt x="41" y="37"/>
                      <a:pt x="22" y="41"/>
                      <a:pt x="0" y="36"/>
                    </a:cubicBezTo>
                    <a:cubicBezTo>
                      <a:pt x="6" y="11"/>
                      <a:pt x="7" y="27"/>
                      <a:pt x="28" y="20"/>
                    </a:cubicBezTo>
                    <a:cubicBezTo>
                      <a:pt x="17" y="13"/>
                      <a:pt x="0" y="13"/>
                      <a:pt x="0" y="0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0" name="Freeform 280"/>
              <p:cNvSpPr>
                <a:spLocks/>
              </p:cNvSpPr>
              <p:nvPr/>
            </p:nvSpPr>
            <p:spPr bwMode="ltGray">
              <a:xfrm>
                <a:off x="4794" y="480"/>
                <a:ext cx="56" cy="34"/>
              </a:xfrm>
              <a:custGeom>
                <a:avLst/>
                <a:gdLst>
                  <a:gd name="T0" fmla="*/ 17 w 57"/>
                  <a:gd name="T1" fmla="*/ 2 h 42"/>
                  <a:gd name="T2" fmla="*/ 28 w 57"/>
                  <a:gd name="T3" fmla="*/ 2 h 42"/>
                  <a:gd name="T4" fmla="*/ 17 w 57"/>
                  <a:gd name="T5" fmla="*/ 2 h 42"/>
                  <a:gd name="T6" fmla="*/ 0 60000 65536"/>
                  <a:gd name="T7" fmla="*/ 0 60000 65536"/>
                  <a:gd name="T8" fmla="*/ 0 60000 65536"/>
                  <a:gd name="T9" fmla="*/ 0 w 57"/>
                  <a:gd name="T10" fmla="*/ 0 h 42"/>
                  <a:gd name="T11" fmla="*/ 57 w 57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" h="42">
                    <a:moveTo>
                      <a:pt x="17" y="25"/>
                    </a:moveTo>
                    <a:cubicBezTo>
                      <a:pt x="0" y="0"/>
                      <a:pt x="21" y="9"/>
                      <a:pt x="37" y="13"/>
                    </a:cubicBezTo>
                    <a:cubicBezTo>
                      <a:pt x="57" y="42"/>
                      <a:pt x="30" y="25"/>
                      <a:pt x="17" y="25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1" name="Freeform 281"/>
              <p:cNvSpPr>
                <a:spLocks/>
              </p:cNvSpPr>
              <p:nvPr/>
            </p:nvSpPr>
            <p:spPr bwMode="ltGray">
              <a:xfrm>
                <a:off x="4757" y="375"/>
                <a:ext cx="37" cy="44"/>
              </a:xfrm>
              <a:custGeom>
                <a:avLst/>
                <a:gdLst>
                  <a:gd name="T0" fmla="*/ 9 w 39"/>
                  <a:gd name="T1" fmla="*/ 3 h 52"/>
                  <a:gd name="T2" fmla="*/ 9 w 39"/>
                  <a:gd name="T3" fmla="*/ 0 h 52"/>
                  <a:gd name="T4" fmla="*/ 9 w 39"/>
                  <a:gd name="T5" fmla="*/ 3 h 52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52"/>
                  <a:gd name="T11" fmla="*/ 39 w 39"/>
                  <a:gd name="T12" fmla="*/ 52 h 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52">
                    <a:moveTo>
                      <a:pt x="19" y="32"/>
                    </a:moveTo>
                    <a:cubicBezTo>
                      <a:pt x="13" y="14"/>
                      <a:pt x="0" y="13"/>
                      <a:pt x="19" y="0"/>
                    </a:cubicBezTo>
                    <a:cubicBezTo>
                      <a:pt x="23" y="5"/>
                      <a:pt x="39" y="52"/>
                      <a:pt x="19" y="32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2" name="Freeform 282"/>
              <p:cNvSpPr>
                <a:spLocks/>
              </p:cNvSpPr>
              <p:nvPr/>
            </p:nvSpPr>
            <p:spPr bwMode="ltGray">
              <a:xfrm>
                <a:off x="5054" y="507"/>
                <a:ext cx="45" cy="66"/>
              </a:xfrm>
              <a:custGeom>
                <a:avLst/>
                <a:gdLst>
                  <a:gd name="T0" fmla="*/ 4 w 44"/>
                  <a:gd name="T1" fmla="*/ 2 h 80"/>
                  <a:gd name="T2" fmla="*/ 20 w 44"/>
                  <a:gd name="T3" fmla="*/ 2 h 80"/>
                  <a:gd name="T4" fmla="*/ 37 w 44"/>
                  <a:gd name="T5" fmla="*/ 4 h 80"/>
                  <a:gd name="T6" fmla="*/ 49 w 44"/>
                  <a:gd name="T7" fmla="*/ 5 h 80"/>
                  <a:gd name="T8" fmla="*/ 37 w 44"/>
                  <a:gd name="T9" fmla="*/ 6 h 80"/>
                  <a:gd name="T10" fmla="*/ 0 w 44"/>
                  <a:gd name="T11" fmla="*/ 2 h 80"/>
                  <a:gd name="T12" fmla="*/ 4 w 44"/>
                  <a:gd name="T13" fmla="*/ 2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80"/>
                  <a:gd name="T23" fmla="*/ 44 w 44"/>
                  <a:gd name="T24" fmla="*/ 80 h 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80">
                    <a:moveTo>
                      <a:pt x="4" y="9"/>
                    </a:moveTo>
                    <a:cubicBezTo>
                      <a:pt x="9" y="17"/>
                      <a:pt x="18" y="24"/>
                      <a:pt x="20" y="33"/>
                    </a:cubicBezTo>
                    <a:cubicBezTo>
                      <a:pt x="21" y="38"/>
                      <a:pt x="21" y="45"/>
                      <a:pt x="24" y="49"/>
                    </a:cubicBezTo>
                    <a:cubicBezTo>
                      <a:pt x="27" y="52"/>
                      <a:pt x="32" y="52"/>
                      <a:pt x="36" y="53"/>
                    </a:cubicBezTo>
                    <a:cubicBezTo>
                      <a:pt x="41" y="68"/>
                      <a:pt x="44" y="80"/>
                      <a:pt x="24" y="73"/>
                    </a:cubicBezTo>
                    <a:cubicBezTo>
                      <a:pt x="19" y="55"/>
                      <a:pt x="11" y="37"/>
                      <a:pt x="0" y="21"/>
                    </a:cubicBezTo>
                    <a:cubicBezTo>
                      <a:pt x="4" y="4"/>
                      <a:pt x="4" y="0"/>
                      <a:pt x="4" y="9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3" name="Freeform 283"/>
              <p:cNvSpPr>
                <a:spLocks/>
              </p:cNvSpPr>
              <p:nvPr/>
            </p:nvSpPr>
            <p:spPr bwMode="ltGray">
              <a:xfrm>
                <a:off x="4260" y="6"/>
                <a:ext cx="480" cy="100"/>
              </a:xfrm>
              <a:custGeom>
                <a:avLst/>
                <a:gdLst>
                  <a:gd name="T0" fmla="*/ 37933 w 323"/>
                  <a:gd name="T1" fmla="*/ 447 h 64"/>
                  <a:gd name="T2" fmla="*/ 39792 w 323"/>
                  <a:gd name="T3" fmla="*/ 2664 h 64"/>
                  <a:gd name="T4" fmla="*/ 40509 w 323"/>
                  <a:gd name="T5" fmla="*/ 0 h 64"/>
                  <a:gd name="T6" fmla="*/ 45743 w 323"/>
                  <a:gd name="T7" fmla="*/ 0 h 64"/>
                  <a:gd name="T8" fmla="*/ 49587 w 323"/>
                  <a:gd name="T9" fmla="*/ 5733 h 64"/>
                  <a:gd name="T10" fmla="*/ 54915 w 323"/>
                  <a:gd name="T11" fmla="*/ 3362 h 64"/>
                  <a:gd name="T12" fmla="*/ 54161 w 323"/>
                  <a:gd name="T13" fmla="*/ 9461 h 64"/>
                  <a:gd name="T14" fmla="*/ 51341 w 323"/>
                  <a:gd name="T15" fmla="*/ 15164 h 64"/>
                  <a:gd name="T16" fmla="*/ 50782 w 323"/>
                  <a:gd name="T17" fmla="*/ 9461 h 64"/>
                  <a:gd name="T18" fmla="*/ 49587 w 323"/>
                  <a:gd name="T19" fmla="*/ 10161 h 64"/>
                  <a:gd name="T20" fmla="*/ 48193 w 323"/>
                  <a:gd name="T21" fmla="*/ 9461 h 64"/>
                  <a:gd name="T22" fmla="*/ 45312 w 323"/>
                  <a:gd name="T23" fmla="*/ 7034 h 64"/>
                  <a:gd name="T24" fmla="*/ 39350 w 323"/>
                  <a:gd name="T25" fmla="*/ 12500 h 64"/>
                  <a:gd name="T26" fmla="*/ 34679 w 323"/>
                  <a:gd name="T27" fmla="*/ 14636 h 64"/>
                  <a:gd name="T28" fmla="*/ 36514 w 323"/>
                  <a:gd name="T29" fmla="*/ 18828 h 64"/>
                  <a:gd name="T30" fmla="*/ 32430 w 323"/>
                  <a:gd name="T31" fmla="*/ 20703 h 64"/>
                  <a:gd name="T32" fmla="*/ 29078 w 323"/>
                  <a:gd name="T33" fmla="*/ 20039 h 64"/>
                  <a:gd name="T34" fmla="*/ 30491 w 323"/>
                  <a:gd name="T35" fmla="*/ 18828 h 64"/>
                  <a:gd name="T36" fmla="*/ 29405 w 323"/>
                  <a:gd name="T37" fmla="*/ 13142 h 64"/>
                  <a:gd name="T38" fmla="*/ 29078 w 323"/>
                  <a:gd name="T39" fmla="*/ 10161 h 64"/>
                  <a:gd name="T40" fmla="*/ 27259 w 323"/>
                  <a:gd name="T41" fmla="*/ 7522 h 64"/>
                  <a:gd name="T42" fmla="*/ 24525 w 323"/>
                  <a:gd name="T43" fmla="*/ 8958 h 64"/>
                  <a:gd name="T44" fmla="*/ 23111 w 323"/>
                  <a:gd name="T45" fmla="*/ 8958 h 64"/>
                  <a:gd name="T46" fmla="*/ 21230 w 323"/>
                  <a:gd name="T47" fmla="*/ 8208 h 64"/>
                  <a:gd name="T48" fmla="*/ 14286 w 323"/>
                  <a:gd name="T49" fmla="*/ 698 h 64"/>
                  <a:gd name="T50" fmla="*/ 10242 w 323"/>
                  <a:gd name="T51" fmla="*/ 4606 h 64"/>
                  <a:gd name="T52" fmla="*/ 1 w 323"/>
                  <a:gd name="T53" fmla="*/ 0 h 64"/>
                  <a:gd name="T54" fmla="*/ 37933 w 323"/>
                  <a:gd name="T55" fmla="*/ 447 h 6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23"/>
                  <a:gd name="T85" fmla="*/ 0 h 64"/>
                  <a:gd name="T86" fmla="*/ 323 w 323"/>
                  <a:gd name="T87" fmla="*/ 64 h 6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23" h="64">
                    <a:moveTo>
                      <a:pt x="220" y="1"/>
                    </a:moveTo>
                    <a:cubicBezTo>
                      <a:pt x="215" y="12"/>
                      <a:pt x="225" y="17"/>
                      <a:pt x="231" y="8"/>
                    </a:cubicBezTo>
                    <a:cubicBezTo>
                      <a:pt x="235" y="0"/>
                      <a:pt x="229" y="7"/>
                      <a:pt x="235" y="0"/>
                    </a:cubicBezTo>
                    <a:lnTo>
                      <a:pt x="265" y="0"/>
                    </a:lnTo>
                    <a:cubicBezTo>
                      <a:pt x="277" y="6"/>
                      <a:pt x="276" y="11"/>
                      <a:pt x="287" y="17"/>
                    </a:cubicBezTo>
                    <a:cubicBezTo>
                      <a:pt x="308" y="11"/>
                      <a:pt x="293" y="7"/>
                      <a:pt x="319" y="10"/>
                    </a:cubicBezTo>
                    <a:cubicBezTo>
                      <a:pt x="323" y="19"/>
                      <a:pt x="321" y="22"/>
                      <a:pt x="314" y="29"/>
                    </a:cubicBezTo>
                    <a:cubicBezTo>
                      <a:pt x="312" y="39"/>
                      <a:pt x="313" y="50"/>
                      <a:pt x="298" y="46"/>
                    </a:cubicBezTo>
                    <a:cubicBezTo>
                      <a:pt x="297" y="40"/>
                      <a:pt x="298" y="34"/>
                      <a:pt x="295" y="29"/>
                    </a:cubicBezTo>
                    <a:cubicBezTo>
                      <a:pt x="294" y="27"/>
                      <a:pt x="290" y="31"/>
                      <a:pt x="287" y="31"/>
                    </a:cubicBezTo>
                    <a:cubicBezTo>
                      <a:pt x="284" y="31"/>
                      <a:pt x="282" y="30"/>
                      <a:pt x="279" y="29"/>
                    </a:cubicBezTo>
                    <a:cubicBezTo>
                      <a:pt x="274" y="27"/>
                      <a:pt x="263" y="21"/>
                      <a:pt x="263" y="21"/>
                    </a:cubicBezTo>
                    <a:cubicBezTo>
                      <a:pt x="249" y="23"/>
                      <a:pt x="241" y="31"/>
                      <a:pt x="228" y="38"/>
                    </a:cubicBezTo>
                    <a:cubicBezTo>
                      <a:pt x="220" y="41"/>
                      <a:pt x="209" y="42"/>
                      <a:pt x="201" y="44"/>
                    </a:cubicBezTo>
                    <a:cubicBezTo>
                      <a:pt x="193" y="54"/>
                      <a:pt x="200" y="53"/>
                      <a:pt x="212" y="57"/>
                    </a:cubicBezTo>
                    <a:cubicBezTo>
                      <a:pt x="200" y="62"/>
                      <a:pt x="199" y="57"/>
                      <a:pt x="188" y="63"/>
                    </a:cubicBezTo>
                    <a:cubicBezTo>
                      <a:pt x="181" y="62"/>
                      <a:pt x="174" y="64"/>
                      <a:pt x="169" y="61"/>
                    </a:cubicBezTo>
                    <a:cubicBezTo>
                      <a:pt x="166" y="59"/>
                      <a:pt x="175" y="59"/>
                      <a:pt x="177" y="57"/>
                    </a:cubicBezTo>
                    <a:cubicBezTo>
                      <a:pt x="181" y="48"/>
                      <a:pt x="149" y="28"/>
                      <a:pt x="171" y="40"/>
                    </a:cubicBezTo>
                    <a:cubicBezTo>
                      <a:pt x="184" y="55"/>
                      <a:pt x="184" y="36"/>
                      <a:pt x="169" y="31"/>
                    </a:cubicBezTo>
                    <a:cubicBezTo>
                      <a:pt x="167" y="27"/>
                      <a:pt x="167" y="22"/>
                      <a:pt x="158" y="23"/>
                    </a:cubicBezTo>
                    <a:cubicBezTo>
                      <a:pt x="153" y="23"/>
                      <a:pt x="142" y="27"/>
                      <a:pt x="142" y="27"/>
                    </a:cubicBezTo>
                    <a:cubicBezTo>
                      <a:pt x="136" y="39"/>
                      <a:pt x="143" y="31"/>
                      <a:pt x="134" y="27"/>
                    </a:cubicBezTo>
                    <a:cubicBezTo>
                      <a:pt x="130" y="25"/>
                      <a:pt x="126" y="25"/>
                      <a:pt x="123" y="25"/>
                    </a:cubicBezTo>
                    <a:cubicBezTo>
                      <a:pt x="117" y="11"/>
                      <a:pt x="100" y="6"/>
                      <a:pt x="83" y="2"/>
                    </a:cubicBezTo>
                    <a:cubicBezTo>
                      <a:pt x="70" y="4"/>
                      <a:pt x="69" y="9"/>
                      <a:pt x="59" y="14"/>
                    </a:cubicBezTo>
                    <a:cubicBezTo>
                      <a:pt x="45" y="14"/>
                      <a:pt x="0" y="12"/>
                      <a:pt x="1" y="0"/>
                    </a:cubicBezTo>
                    <a:lnTo>
                      <a:pt x="220" y="1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4" name="Freeform 284"/>
              <p:cNvSpPr>
                <a:spLocks/>
              </p:cNvSpPr>
              <p:nvPr/>
            </p:nvSpPr>
            <p:spPr bwMode="ltGray">
              <a:xfrm>
                <a:off x="3835" y="3"/>
                <a:ext cx="446" cy="49"/>
              </a:xfrm>
              <a:custGeom>
                <a:avLst/>
                <a:gdLst>
                  <a:gd name="T0" fmla="*/ 18207 w 300"/>
                  <a:gd name="T1" fmla="*/ 11880 h 31"/>
                  <a:gd name="T2" fmla="*/ 5300 w 300"/>
                  <a:gd name="T3" fmla="*/ 512 h 31"/>
                  <a:gd name="T4" fmla="*/ 49411 w 300"/>
                  <a:gd name="T5" fmla="*/ 0 h 31"/>
                  <a:gd name="T6" fmla="*/ 51250 w 300"/>
                  <a:gd name="T7" fmla="*/ 5374 h 31"/>
                  <a:gd name="T8" fmla="*/ 45718 w 300"/>
                  <a:gd name="T9" fmla="*/ 6157 h 31"/>
                  <a:gd name="T10" fmla="*/ 18207 w 300"/>
                  <a:gd name="T11" fmla="*/ 1188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0"/>
                  <a:gd name="T19" fmla="*/ 0 h 31"/>
                  <a:gd name="T20" fmla="*/ 300 w 300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0" h="31">
                    <a:moveTo>
                      <a:pt x="105" y="31"/>
                    </a:moveTo>
                    <a:cubicBezTo>
                      <a:pt x="83" y="19"/>
                      <a:pt x="0" y="6"/>
                      <a:pt x="30" y="1"/>
                    </a:cubicBezTo>
                    <a:lnTo>
                      <a:pt x="285" y="0"/>
                    </a:lnTo>
                    <a:cubicBezTo>
                      <a:pt x="296" y="4"/>
                      <a:pt x="300" y="5"/>
                      <a:pt x="296" y="14"/>
                    </a:cubicBezTo>
                    <a:cubicBezTo>
                      <a:pt x="285" y="11"/>
                      <a:pt x="276" y="16"/>
                      <a:pt x="264" y="16"/>
                    </a:cubicBezTo>
                    <a:lnTo>
                      <a:pt x="105" y="31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5" name="Freeform 285"/>
              <p:cNvSpPr>
                <a:spLocks/>
              </p:cNvSpPr>
              <p:nvPr/>
            </p:nvSpPr>
            <p:spPr bwMode="ltGray">
              <a:xfrm>
                <a:off x="2853" y="74"/>
                <a:ext cx="42" cy="25"/>
              </a:xfrm>
              <a:custGeom>
                <a:avLst/>
                <a:gdLst>
                  <a:gd name="T0" fmla="*/ 0 w 41"/>
                  <a:gd name="T1" fmla="*/ 3 h 29"/>
                  <a:gd name="T2" fmla="*/ 12 w 41"/>
                  <a:gd name="T3" fmla="*/ 4 h 29"/>
                  <a:gd name="T4" fmla="*/ 0 w 41"/>
                  <a:gd name="T5" fmla="*/ 3 h 29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29"/>
                  <a:gd name="T11" fmla="*/ 41 w 41"/>
                  <a:gd name="T12" fmla="*/ 29 h 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29">
                    <a:moveTo>
                      <a:pt x="0" y="25"/>
                    </a:moveTo>
                    <a:cubicBezTo>
                      <a:pt x="10" y="11"/>
                      <a:pt x="41" y="0"/>
                      <a:pt x="12" y="29"/>
                    </a:cubicBezTo>
                    <a:cubicBezTo>
                      <a:pt x="8" y="28"/>
                      <a:pt x="0" y="25"/>
                      <a:pt x="0" y="25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6" name="Freeform 286"/>
              <p:cNvSpPr>
                <a:spLocks/>
              </p:cNvSpPr>
              <p:nvPr/>
            </p:nvSpPr>
            <p:spPr bwMode="ltGray">
              <a:xfrm>
                <a:off x="1704" y="3"/>
                <a:ext cx="1022" cy="372"/>
              </a:xfrm>
              <a:custGeom>
                <a:avLst/>
                <a:gdLst>
                  <a:gd name="T0" fmla="*/ 4706776 w 436"/>
                  <a:gd name="T1" fmla="*/ 91588 h 152"/>
                  <a:gd name="T2" fmla="*/ 28123416 w 436"/>
                  <a:gd name="T3" fmla="*/ 0 h 152"/>
                  <a:gd name="T4" fmla="*/ 26822120 w 436"/>
                  <a:gd name="T5" fmla="*/ 6089317 h 152"/>
                  <a:gd name="T6" fmla="*/ 25615223 w 436"/>
                  <a:gd name="T7" fmla="*/ 7663317 h 152"/>
                  <a:gd name="T8" fmla="*/ 25284320 w 436"/>
                  <a:gd name="T9" fmla="*/ 7886747 h 152"/>
                  <a:gd name="T10" fmla="*/ 24181573 w 436"/>
                  <a:gd name="T11" fmla="*/ 8265340 h 152"/>
                  <a:gd name="T12" fmla="*/ 23275706 w 436"/>
                  <a:gd name="T13" fmla="*/ 9922075 h 152"/>
                  <a:gd name="T14" fmla="*/ 23361104 w 436"/>
                  <a:gd name="T15" fmla="*/ 11168821 h 152"/>
                  <a:gd name="T16" fmla="*/ 23466135 w 436"/>
                  <a:gd name="T17" fmla="*/ 12095365 h 152"/>
                  <a:gd name="T18" fmla="*/ 23607303 w 436"/>
                  <a:gd name="T19" fmla="*/ 12788116 h 152"/>
                  <a:gd name="T20" fmla="*/ 23361104 w 436"/>
                  <a:gd name="T21" fmla="*/ 13806270 h 152"/>
                  <a:gd name="T22" fmla="*/ 22645667 w 436"/>
                  <a:gd name="T23" fmla="*/ 13582121 h 152"/>
                  <a:gd name="T24" fmla="*/ 22069090 w 436"/>
                  <a:gd name="T25" fmla="*/ 14583476 h 152"/>
                  <a:gd name="T26" fmla="*/ 22374321 w 436"/>
                  <a:gd name="T27" fmla="*/ 11862454 h 152"/>
                  <a:gd name="T28" fmla="*/ 21789137 w 436"/>
                  <a:gd name="T29" fmla="*/ 11317121 h 152"/>
                  <a:gd name="T30" fmla="*/ 22173821 w 436"/>
                  <a:gd name="T31" fmla="*/ 10530440 h 152"/>
                  <a:gd name="T32" fmla="*/ 22069090 w 436"/>
                  <a:gd name="T33" fmla="*/ 10076152 h 152"/>
                  <a:gd name="T34" fmla="*/ 20637071 w 436"/>
                  <a:gd name="T35" fmla="*/ 10621922 h 152"/>
                  <a:gd name="T36" fmla="*/ 20447373 w 436"/>
                  <a:gd name="T37" fmla="*/ 9603859 h 152"/>
                  <a:gd name="T38" fmla="*/ 19144075 w 436"/>
                  <a:gd name="T39" fmla="*/ 10621922 h 152"/>
                  <a:gd name="T40" fmla="*/ 20637071 w 436"/>
                  <a:gd name="T41" fmla="*/ 11641114 h 152"/>
                  <a:gd name="T42" fmla="*/ 19676392 w 436"/>
                  <a:gd name="T43" fmla="*/ 13204130 h 152"/>
                  <a:gd name="T44" fmla="*/ 20061320 w 436"/>
                  <a:gd name="T45" fmla="*/ 14221628 h 152"/>
                  <a:gd name="T46" fmla="*/ 20306150 w 436"/>
                  <a:gd name="T47" fmla="*/ 15601620 h 152"/>
                  <a:gd name="T48" fmla="*/ 19921634 w 436"/>
                  <a:gd name="T49" fmla="*/ 15695716 h 152"/>
                  <a:gd name="T50" fmla="*/ 20245955 w 436"/>
                  <a:gd name="T51" fmla="*/ 16243594 h 152"/>
                  <a:gd name="T52" fmla="*/ 19815234 w 436"/>
                  <a:gd name="T53" fmla="*/ 17166565 h 152"/>
                  <a:gd name="T54" fmla="*/ 0 w 436"/>
                  <a:gd name="T55" fmla="*/ 16846351 h 152"/>
                  <a:gd name="T56" fmla="*/ 4706776 w 436"/>
                  <a:gd name="T57" fmla="*/ 91588 h 1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36"/>
                  <a:gd name="T88" fmla="*/ 0 h 152"/>
                  <a:gd name="T89" fmla="*/ 436 w 436"/>
                  <a:gd name="T90" fmla="*/ 152 h 15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36" h="152">
                    <a:moveTo>
                      <a:pt x="73" y="1"/>
                    </a:moveTo>
                    <a:lnTo>
                      <a:pt x="436" y="0"/>
                    </a:lnTo>
                    <a:cubicBezTo>
                      <a:pt x="430" y="15"/>
                      <a:pt x="429" y="42"/>
                      <a:pt x="416" y="54"/>
                    </a:cubicBezTo>
                    <a:cubicBezTo>
                      <a:pt x="410" y="60"/>
                      <a:pt x="405" y="63"/>
                      <a:pt x="397" y="68"/>
                    </a:cubicBezTo>
                    <a:cubicBezTo>
                      <a:pt x="396" y="69"/>
                      <a:pt x="392" y="70"/>
                      <a:pt x="392" y="70"/>
                    </a:cubicBezTo>
                    <a:cubicBezTo>
                      <a:pt x="377" y="63"/>
                      <a:pt x="385" y="68"/>
                      <a:pt x="375" y="73"/>
                    </a:cubicBezTo>
                    <a:cubicBezTo>
                      <a:pt x="371" y="82"/>
                      <a:pt x="371" y="83"/>
                      <a:pt x="361" y="88"/>
                    </a:cubicBezTo>
                    <a:cubicBezTo>
                      <a:pt x="359" y="92"/>
                      <a:pt x="364" y="93"/>
                      <a:pt x="362" y="99"/>
                    </a:cubicBezTo>
                    <a:cubicBezTo>
                      <a:pt x="363" y="102"/>
                      <a:pt x="364" y="105"/>
                      <a:pt x="364" y="107"/>
                    </a:cubicBezTo>
                    <a:cubicBezTo>
                      <a:pt x="365" y="109"/>
                      <a:pt x="366" y="111"/>
                      <a:pt x="366" y="113"/>
                    </a:cubicBezTo>
                    <a:cubicBezTo>
                      <a:pt x="365" y="115"/>
                      <a:pt x="364" y="120"/>
                      <a:pt x="362" y="122"/>
                    </a:cubicBezTo>
                    <a:cubicBezTo>
                      <a:pt x="359" y="123"/>
                      <a:pt x="354" y="119"/>
                      <a:pt x="351" y="120"/>
                    </a:cubicBezTo>
                    <a:cubicBezTo>
                      <a:pt x="347" y="129"/>
                      <a:pt x="352" y="127"/>
                      <a:pt x="342" y="129"/>
                    </a:cubicBezTo>
                    <a:cubicBezTo>
                      <a:pt x="340" y="123"/>
                      <a:pt x="345" y="111"/>
                      <a:pt x="347" y="105"/>
                    </a:cubicBezTo>
                    <a:cubicBezTo>
                      <a:pt x="347" y="100"/>
                      <a:pt x="338" y="102"/>
                      <a:pt x="338" y="100"/>
                    </a:cubicBezTo>
                    <a:cubicBezTo>
                      <a:pt x="338" y="98"/>
                      <a:pt x="344" y="95"/>
                      <a:pt x="344" y="93"/>
                    </a:cubicBezTo>
                    <a:cubicBezTo>
                      <a:pt x="344" y="92"/>
                      <a:pt x="344" y="89"/>
                      <a:pt x="342" y="89"/>
                    </a:cubicBezTo>
                    <a:cubicBezTo>
                      <a:pt x="339" y="89"/>
                      <a:pt x="324" y="94"/>
                      <a:pt x="320" y="94"/>
                    </a:cubicBezTo>
                    <a:cubicBezTo>
                      <a:pt x="317" y="86"/>
                      <a:pt x="328" y="88"/>
                      <a:pt x="317" y="85"/>
                    </a:cubicBezTo>
                    <a:cubicBezTo>
                      <a:pt x="311" y="91"/>
                      <a:pt x="306" y="93"/>
                      <a:pt x="297" y="94"/>
                    </a:cubicBezTo>
                    <a:cubicBezTo>
                      <a:pt x="300" y="104"/>
                      <a:pt x="307" y="101"/>
                      <a:pt x="320" y="103"/>
                    </a:cubicBezTo>
                    <a:cubicBezTo>
                      <a:pt x="318" y="109"/>
                      <a:pt x="311" y="111"/>
                      <a:pt x="305" y="117"/>
                    </a:cubicBezTo>
                    <a:lnTo>
                      <a:pt x="311" y="126"/>
                    </a:lnTo>
                    <a:lnTo>
                      <a:pt x="315" y="138"/>
                    </a:lnTo>
                    <a:lnTo>
                      <a:pt x="309" y="139"/>
                    </a:lnTo>
                    <a:lnTo>
                      <a:pt x="314" y="144"/>
                    </a:lnTo>
                    <a:lnTo>
                      <a:pt x="307" y="152"/>
                    </a:lnTo>
                    <a:lnTo>
                      <a:pt x="0" y="149"/>
                    </a:lnTo>
                    <a:lnTo>
                      <a:pt x="73" y="1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7" name="Freeform 287"/>
              <p:cNvSpPr>
                <a:spLocks/>
              </p:cNvSpPr>
              <p:nvPr/>
            </p:nvSpPr>
            <p:spPr bwMode="ltGray">
              <a:xfrm>
                <a:off x="2729" y="-9"/>
                <a:ext cx="47" cy="134"/>
              </a:xfrm>
              <a:custGeom>
                <a:avLst/>
                <a:gdLst>
                  <a:gd name="T0" fmla="*/ 5 w 47"/>
                  <a:gd name="T1" fmla="*/ 10 h 165"/>
                  <a:gd name="T2" fmla="*/ 15 w 47"/>
                  <a:gd name="T3" fmla="*/ 7 h 165"/>
                  <a:gd name="T4" fmla="*/ 17 w 47"/>
                  <a:gd name="T5" fmla="*/ 4 h 165"/>
                  <a:gd name="T6" fmla="*/ 11 w 47"/>
                  <a:gd name="T7" fmla="*/ 2 h 165"/>
                  <a:gd name="T8" fmla="*/ 17 w 47"/>
                  <a:gd name="T9" fmla="*/ 2 h 165"/>
                  <a:gd name="T10" fmla="*/ 21 w 47"/>
                  <a:gd name="T11" fmla="*/ 0 h 165"/>
                  <a:gd name="T12" fmla="*/ 31 w 47"/>
                  <a:gd name="T13" fmla="*/ 2 h 165"/>
                  <a:gd name="T14" fmla="*/ 47 w 47"/>
                  <a:gd name="T15" fmla="*/ 6 h 165"/>
                  <a:gd name="T16" fmla="*/ 31 w 47"/>
                  <a:gd name="T17" fmla="*/ 7 h 165"/>
                  <a:gd name="T18" fmla="*/ 23 w 47"/>
                  <a:gd name="T19" fmla="*/ 8 h 165"/>
                  <a:gd name="T20" fmla="*/ 21 w 47"/>
                  <a:gd name="T21" fmla="*/ 9 h 165"/>
                  <a:gd name="T22" fmla="*/ 27 w 47"/>
                  <a:gd name="T23" fmla="*/ 9 h 165"/>
                  <a:gd name="T24" fmla="*/ 31 w 47"/>
                  <a:gd name="T25" fmla="*/ 10 h 165"/>
                  <a:gd name="T26" fmla="*/ 13 w 47"/>
                  <a:gd name="T27" fmla="*/ 10 h 165"/>
                  <a:gd name="T28" fmla="*/ 7 w 47"/>
                  <a:gd name="T29" fmla="*/ 10 h 165"/>
                  <a:gd name="T30" fmla="*/ 3 w 47"/>
                  <a:gd name="T31" fmla="*/ 10 h 165"/>
                  <a:gd name="T32" fmla="*/ 5 w 47"/>
                  <a:gd name="T33" fmla="*/ 10 h 1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165"/>
                  <a:gd name="T53" fmla="*/ 47 w 47"/>
                  <a:gd name="T54" fmla="*/ 165 h 1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165">
                    <a:moveTo>
                      <a:pt x="5" y="156"/>
                    </a:moveTo>
                    <a:cubicBezTo>
                      <a:pt x="0" y="141"/>
                      <a:pt x="1" y="118"/>
                      <a:pt x="15" y="108"/>
                    </a:cubicBezTo>
                    <a:cubicBezTo>
                      <a:pt x="16" y="95"/>
                      <a:pt x="17" y="81"/>
                      <a:pt x="17" y="68"/>
                    </a:cubicBezTo>
                    <a:cubicBezTo>
                      <a:pt x="17" y="58"/>
                      <a:pt x="11" y="40"/>
                      <a:pt x="11" y="40"/>
                    </a:cubicBezTo>
                    <a:cubicBezTo>
                      <a:pt x="14" y="20"/>
                      <a:pt x="11" y="29"/>
                      <a:pt x="17" y="12"/>
                    </a:cubicBezTo>
                    <a:cubicBezTo>
                      <a:pt x="18" y="8"/>
                      <a:pt x="21" y="0"/>
                      <a:pt x="21" y="0"/>
                    </a:cubicBezTo>
                    <a:cubicBezTo>
                      <a:pt x="38" y="6"/>
                      <a:pt x="33" y="7"/>
                      <a:pt x="31" y="30"/>
                    </a:cubicBezTo>
                    <a:cubicBezTo>
                      <a:pt x="38" y="52"/>
                      <a:pt x="40" y="76"/>
                      <a:pt x="47" y="98"/>
                    </a:cubicBezTo>
                    <a:cubicBezTo>
                      <a:pt x="44" y="116"/>
                      <a:pt x="45" y="113"/>
                      <a:pt x="31" y="108"/>
                    </a:cubicBezTo>
                    <a:cubicBezTo>
                      <a:pt x="25" y="118"/>
                      <a:pt x="28" y="112"/>
                      <a:pt x="23" y="126"/>
                    </a:cubicBezTo>
                    <a:cubicBezTo>
                      <a:pt x="22" y="128"/>
                      <a:pt x="21" y="132"/>
                      <a:pt x="21" y="132"/>
                    </a:cubicBezTo>
                    <a:cubicBezTo>
                      <a:pt x="23" y="133"/>
                      <a:pt x="26" y="132"/>
                      <a:pt x="27" y="134"/>
                    </a:cubicBezTo>
                    <a:cubicBezTo>
                      <a:pt x="29" y="137"/>
                      <a:pt x="31" y="146"/>
                      <a:pt x="31" y="146"/>
                    </a:cubicBezTo>
                    <a:cubicBezTo>
                      <a:pt x="27" y="165"/>
                      <a:pt x="23" y="155"/>
                      <a:pt x="13" y="148"/>
                    </a:cubicBezTo>
                    <a:cubicBezTo>
                      <a:pt x="11" y="152"/>
                      <a:pt x="11" y="160"/>
                      <a:pt x="7" y="160"/>
                    </a:cubicBezTo>
                    <a:cubicBezTo>
                      <a:pt x="5" y="160"/>
                      <a:pt x="4" y="156"/>
                      <a:pt x="3" y="154"/>
                    </a:cubicBezTo>
                    <a:cubicBezTo>
                      <a:pt x="3" y="153"/>
                      <a:pt x="4" y="155"/>
                      <a:pt x="5" y="156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8" name="Freeform 288"/>
              <p:cNvSpPr>
                <a:spLocks/>
              </p:cNvSpPr>
              <p:nvPr/>
            </p:nvSpPr>
            <p:spPr bwMode="ltGray">
              <a:xfrm>
                <a:off x="2701" y="103"/>
                <a:ext cx="138" cy="84"/>
              </a:xfrm>
              <a:custGeom>
                <a:avLst/>
                <a:gdLst>
                  <a:gd name="T0" fmla="*/ 26 w 138"/>
                  <a:gd name="T1" fmla="*/ 5 h 103"/>
                  <a:gd name="T2" fmla="*/ 30 w 138"/>
                  <a:gd name="T3" fmla="*/ 3 h 103"/>
                  <a:gd name="T4" fmla="*/ 50 w 138"/>
                  <a:gd name="T5" fmla="*/ 2 h 103"/>
                  <a:gd name="T6" fmla="*/ 54 w 138"/>
                  <a:gd name="T7" fmla="*/ 3 h 103"/>
                  <a:gd name="T8" fmla="*/ 66 w 138"/>
                  <a:gd name="T9" fmla="*/ 4 h 103"/>
                  <a:gd name="T10" fmla="*/ 80 w 138"/>
                  <a:gd name="T11" fmla="*/ 4 h 103"/>
                  <a:gd name="T12" fmla="*/ 116 w 138"/>
                  <a:gd name="T13" fmla="*/ 2 h 103"/>
                  <a:gd name="T14" fmla="*/ 130 w 138"/>
                  <a:gd name="T15" fmla="*/ 2 h 103"/>
                  <a:gd name="T16" fmla="*/ 138 w 138"/>
                  <a:gd name="T17" fmla="*/ 2 h 103"/>
                  <a:gd name="T18" fmla="*/ 106 w 138"/>
                  <a:gd name="T19" fmla="*/ 4 h 103"/>
                  <a:gd name="T20" fmla="*/ 84 w 138"/>
                  <a:gd name="T21" fmla="*/ 5 h 103"/>
                  <a:gd name="T22" fmla="*/ 66 w 138"/>
                  <a:gd name="T23" fmla="*/ 6 h 103"/>
                  <a:gd name="T24" fmla="*/ 48 w 138"/>
                  <a:gd name="T25" fmla="*/ 7 h 103"/>
                  <a:gd name="T26" fmla="*/ 26 w 138"/>
                  <a:gd name="T27" fmla="*/ 7 h 103"/>
                  <a:gd name="T28" fmla="*/ 20 w 138"/>
                  <a:gd name="T29" fmla="*/ 6 h 103"/>
                  <a:gd name="T30" fmla="*/ 22 w 138"/>
                  <a:gd name="T31" fmla="*/ 7 h 103"/>
                  <a:gd name="T32" fmla="*/ 0 w 138"/>
                  <a:gd name="T33" fmla="*/ 7 h 103"/>
                  <a:gd name="T34" fmla="*/ 10 w 138"/>
                  <a:gd name="T35" fmla="*/ 6 h 103"/>
                  <a:gd name="T36" fmla="*/ 26 w 138"/>
                  <a:gd name="T37" fmla="*/ 5 h 10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8"/>
                  <a:gd name="T58" fmla="*/ 0 h 103"/>
                  <a:gd name="T59" fmla="*/ 138 w 138"/>
                  <a:gd name="T60" fmla="*/ 103 h 10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8" h="103">
                    <a:moveTo>
                      <a:pt x="26" y="61"/>
                    </a:moveTo>
                    <a:cubicBezTo>
                      <a:pt x="29" y="53"/>
                      <a:pt x="33" y="51"/>
                      <a:pt x="30" y="43"/>
                    </a:cubicBezTo>
                    <a:cubicBezTo>
                      <a:pt x="33" y="27"/>
                      <a:pt x="37" y="24"/>
                      <a:pt x="50" y="33"/>
                    </a:cubicBezTo>
                    <a:cubicBezTo>
                      <a:pt x="51" y="37"/>
                      <a:pt x="53" y="41"/>
                      <a:pt x="54" y="45"/>
                    </a:cubicBezTo>
                    <a:cubicBezTo>
                      <a:pt x="55" y="49"/>
                      <a:pt x="66" y="49"/>
                      <a:pt x="66" y="49"/>
                    </a:cubicBezTo>
                    <a:cubicBezTo>
                      <a:pt x="75" y="43"/>
                      <a:pt x="77" y="45"/>
                      <a:pt x="80" y="55"/>
                    </a:cubicBezTo>
                    <a:cubicBezTo>
                      <a:pt x="92" y="47"/>
                      <a:pt x="101" y="37"/>
                      <a:pt x="116" y="33"/>
                    </a:cubicBezTo>
                    <a:cubicBezTo>
                      <a:pt x="125" y="19"/>
                      <a:pt x="120" y="24"/>
                      <a:pt x="130" y="17"/>
                    </a:cubicBezTo>
                    <a:cubicBezTo>
                      <a:pt x="134" y="11"/>
                      <a:pt x="134" y="0"/>
                      <a:pt x="138" y="11"/>
                    </a:cubicBezTo>
                    <a:cubicBezTo>
                      <a:pt x="135" y="31"/>
                      <a:pt x="126" y="45"/>
                      <a:pt x="106" y="49"/>
                    </a:cubicBezTo>
                    <a:cubicBezTo>
                      <a:pt x="97" y="55"/>
                      <a:pt x="93" y="61"/>
                      <a:pt x="84" y="67"/>
                    </a:cubicBezTo>
                    <a:cubicBezTo>
                      <a:pt x="80" y="79"/>
                      <a:pt x="79" y="79"/>
                      <a:pt x="66" y="81"/>
                    </a:cubicBezTo>
                    <a:cubicBezTo>
                      <a:pt x="60" y="90"/>
                      <a:pt x="57" y="97"/>
                      <a:pt x="48" y="103"/>
                    </a:cubicBezTo>
                    <a:cubicBezTo>
                      <a:pt x="42" y="94"/>
                      <a:pt x="37" y="93"/>
                      <a:pt x="26" y="89"/>
                    </a:cubicBezTo>
                    <a:cubicBezTo>
                      <a:pt x="24" y="88"/>
                      <a:pt x="20" y="87"/>
                      <a:pt x="20" y="87"/>
                    </a:cubicBezTo>
                    <a:cubicBezTo>
                      <a:pt x="10" y="90"/>
                      <a:pt x="14" y="94"/>
                      <a:pt x="22" y="97"/>
                    </a:cubicBezTo>
                    <a:cubicBezTo>
                      <a:pt x="14" y="103"/>
                      <a:pt x="9" y="100"/>
                      <a:pt x="0" y="97"/>
                    </a:cubicBezTo>
                    <a:cubicBezTo>
                      <a:pt x="2" y="87"/>
                      <a:pt x="1" y="82"/>
                      <a:pt x="10" y="79"/>
                    </a:cubicBezTo>
                    <a:cubicBezTo>
                      <a:pt x="15" y="63"/>
                      <a:pt x="14" y="69"/>
                      <a:pt x="26" y="61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9" name="Freeform 289"/>
              <p:cNvSpPr>
                <a:spLocks/>
              </p:cNvSpPr>
              <p:nvPr/>
            </p:nvSpPr>
            <p:spPr bwMode="ltGray">
              <a:xfrm>
                <a:off x="2553" y="182"/>
                <a:ext cx="187" cy="176"/>
              </a:xfrm>
              <a:custGeom>
                <a:avLst/>
                <a:gdLst>
                  <a:gd name="T0" fmla="*/ 145 w 188"/>
                  <a:gd name="T1" fmla="*/ 2 h 214"/>
                  <a:gd name="T2" fmla="*/ 147 w 188"/>
                  <a:gd name="T3" fmla="*/ 2 h 214"/>
                  <a:gd name="T4" fmla="*/ 157 w 188"/>
                  <a:gd name="T5" fmla="*/ 0 h 214"/>
                  <a:gd name="T6" fmla="*/ 169 w 188"/>
                  <a:gd name="T7" fmla="*/ 2 h 214"/>
                  <a:gd name="T8" fmla="*/ 175 w 188"/>
                  <a:gd name="T9" fmla="*/ 3 h 214"/>
                  <a:gd name="T10" fmla="*/ 165 w 188"/>
                  <a:gd name="T11" fmla="*/ 5 h 214"/>
                  <a:gd name="T12" fmla="*/ 157 w 188"/>
                  <a:gd name="T13" fmla="*/ 6 h 214"/>
                  <a:gd name="T14" fmla="*/ 149 w 188"/>
                  <a:gd name="T15" fmla="*/ 10 h 214"/>
                  <a:gd name="T16" fmla="*/ 131 w 188"/>
                  <a:gd name="T17" fmla="*/ 11 h 214"/>
                  <a:gd name="T18" fmla="*/ 107 w 188"/>
                  <a:gd name="T19" fmla="*/ 11 h 214"/>
                  <a:gd name="T20" fmla="*/ 99 w 188"/>
                  <a:gd name="T21" fmla="*/ 10 h 214"/>
                  <a:gd name="T22" fmla="*/ 94 w 188"/>
                  <a:gd name="T23" fmla="*/ 12 h 214"/>
                  <a:gd name="T24" fmla="*/ 90 w 188"/>
                  <a:gd name="T25" fmla="*/ 12 h 214"/>
                  <a:gd name="T26" fmla="*/ 80 w 188"/>
                  <a:gd name="T27" fmla="*/ 11 h 214"/>
                  <a:gd name="T28" fmla="*/ 58 w 188"/>
                  <a:gd name="T29" fmla="*/ 12 h 214"/>
                  <a:gd name="T30" fmla="*/ 76 w 188"/>
                  <a:gd name="T31" fmla="*/ 12 h 214"/>
                  <a:gd name="T32" fmla="*/ 78 w 188"/>
                  <a:gd name="T33" fmla="*/ 13 h 214"/>
                  <a:gd name="T34" fmla="*/ 58 w 188"/>
                  <a:gd name="T35" fmla="*/ 13 h 214"/>
                  <a:gd name="T36" fmla="*/ 34 w 188"/>
                  <a:gd name="T37" fmla="*/ 13 h 214"/>
                  <a:gd name="T38" fmla="*/ 36 w 188"/>
                  <a:gd name="T39" fmla="*/ 12 h 214"/>
                  <a:gd name="T40" fmla="*/ 46 w 188"/>
                  <a:gd name="T41" fmla="*/ 12 h 214"/>
                  <a:gd name="T42" fmla="*/ 34 w 188"/>
                  <a:gd name="T43" fmla="*/ 12 h 214"/>
                  <a:gd name="T44" fmla="*/ 26 w 188"/>
                  <a:gd name="T45" fmla="*/ 13 h 214"/>
                  <a:gd name="T46" fmla="*/ 30 w 188"/>
                  <a:gd name="T47" fmla="*/ 14 h 214"/>
                  <a:gd name="T48" fmla="*/ 14 w 188"/>
                  <a:gd name="T49" fmla="*/ 16 h 214"/>
                  <a:gd name="T50" fmla="*/ 0 w 188"/>
                  <a:gd name="T51" fmla="*/ 17 h 214"/>
                  <a:gd name="T52" fmla="*/ 8 w 188"/>
                  <a:gd name="T53" fmla="*/ 14 h 214"/>
                  <a:gd name="T54" fmla="*/ 0 w 188"/>
                  <a:gd name="T55" fmla="*/ 13 h 214"/>
                  <a:gd name="T56" fmla="*/ 14 w 188"/>
                  <a:gd name="T57" fmla="*/ 12 h 214"/>
                  <a:gd name="T58" fmla="*/ 32 w 188"/>
                  <a:gd name="T59" fmla="*/ 11 h 214"/>
                  <a:gd name="T60" fmla="*/ 44 w 188"/>
                  <a:gd name="T61" fmla="*/ 10 h 214"/>
                  <a:gd name="T62" fmla="*/ 72 w 188"/>
                  <a:gd name="T63" fmla="*/ 10 h 214"/>
                  <a:gd name="T64" fmla="*/ 84 w 188"/>
                  <a:gd name="T65" fmla="*/ 9 h 214"/>
                  <a:gd name="T66" fmla="*/ 101 w 188"/>
                  <a:gd name="T67" fmla="*/ 7 h 214"/>
                  <a:gd name="T68" fmla="*/ 107 w 188"/>
                  <a:gd name="T69" fmla="*/ 7 h 214"/>
                  <a:gd name="T70" fmla="*/ 119 w 188"/>
                  <a:gd name="T71" fmla="*/ 6 h 214"/>
                  <a:gd name="T72" fmla="*/ 137 w 188"/>
                  <a:gd name="T73" fmla="*/ 5 h 214"/>
                  <a:gd name="T74" fmla="*/ 141 w 188"/>
                  <a:gd name="T75" fmla="*/ 3 h 214"/>
                  <a:gd name="T76" fmla="*/ 135 w 188"/>
                  <a:gd name="T77" fmla="*/ 3 h 214"/>
                  <a:gd name="T78" fmla="*/ 139 w 188"/>
                  <a:gd name="T79" fmla="*/ 2 h 214"/>
                  <a:gd name="T80" fmla="*/ 145 w 188"/>
                  <a:gd name="T81" fmla="*/ 2 h 21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8"/>
                  <a:gd name="T124" fmla="*/ 0 h 214"/>
                  <a:gd name="T125" fmla="*/ 188 w 188"/>
                  <a:gd name="T126" fmla="*/ 214 h 21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8" h="214">
                    <a:moveTo>
                      <a:pt x="158" y="24"/>
                    </a:moveTo>
                    <a:cubicBezTo>
                      <a:pt x="156" y="18"/>
                      <a:pt x="160" y="6"/>
                      <a:pt x="160" y="6"/>
                    </a:cubicBezTo>
                    <a:cubicBezTo>
                      <a:pt x="167" y="16"/>
                      <a:pt x="167" y="8"/>
                      <a:pt x="170" y="0"/>
                    </a:cubicBezTo>
                    <a:cubicBezTo>
                      <a:pt x="181" y="4"/>
                      <a:pt x="179" y="14"/>
                      <a:pt x="182" y="24"/>
                    </a:cubicBezTo>
                    <a:cubicBezTo>
                      <a:pt x="184" y="30"/>
                      <a:pt x="188" y="42"/>
                      <a:pt x="188" y="42"/>
                    </a:cubicBezTo>
                    <a:cubicBezTo>
                      <a:pt x="183" y="56"/>
                      <a:pt x="188" y="52"/>
                      <a:pt x="178" y="58"/>
                    </a:cubicBezTo>
                    <a:cubicBezTo>
                      <a:pt x="174" y="63"/>
                      <a:pt x="170" y="76"/>
                      <a:pt x="170" y="76"/>
                    </a:cubicBezTo>
                    <a:cubicBezTo>
                      <a:pt x="169" y="100"/>
                      <a:pt x="173" y="110"/>
                      <a:pt x="162" y="126"/>
                    </a:cubicBezTo>
                    <a:cubicBezTo>
                      <a:pt x="150" y="118"/>
                      <a:pt x="155" y="132"/>
                      <a:pt x="144" y="136"/>
                    </a:cubicBezTo>
                    <a:cubicBezTo>
                      <a:pt x="135" y="134"/>
                      <a:pt x="129" y="135"/>
                      <a:pt x="120" y="138"/>
                    </a:cubicBezTo>
                    <a:cubicBezTo>
                      <a:pt x="114" y="129"/>
                      <a:pt x="122" y="127"/>
                      <a:pt x="112" y="124"/>
                    </a:cubicBezTo>
                    <a:cubicBezTo>
                      <a:pt x="108" y="130"/>
                      <a:pt x="108" y="142"/>
                      <a:pt x="102" y="146"/>
                    </a:cubicBezTo>
                    <a:cubicBezTo>
                      <a:pt x="98" y="148"/>
                      <a:pt x="90" y="150"/>
                      <a:pt x="90" y="150"/>
                    </a:cubicBezTo>
                    <a:cubicBezTo>
                      <a:pt x="87" y="141"/>
                      <a:pt x="89" y="135"/>
                      <a:pt x="80" y="132"/>
                    </a:cubicBezTo>
                    <a:cubicBezTo>
                      <a:pt x="68" y="134"/>
                      <a:pt x="65" y="134"/>
                      <a:pt x="58" y="144"/>
                    </a:cubicBezTo>
                    <a:cubicBezTo>
                      <a:pt x="66" y="150"/>
                      <a:pt x="68" y="147"/>
                      <a:pt x="76" y="142"/>
                    </a:cubicBezTo>
                    <a:cubicBezTo>
                      <a:pt x="81" y="146"/>
                      <a:pt x="85" y="155"/>
                      <a:pt x="78" y="160"/>
                    </a:cubicBezTo>
                    <a:cubicBezTo>
                      <a:pt x="75" y="162"/>
                      <a:pt x="62" y="165"/>
                      <a:pt x="58" y="166"/>
                    </a:cubicBezTo>
                    <a:cubicBezTo>
                      <a:pt x="48" y="173"/>
                      <a:pt x="44" y="173"/>
                      <a:pt x="34" y="166"/>
                    </a:cubicBezTo>
                    <a:cubicBezTo>
                      <a:pt x="35" y="162"/>
                      <a:pt x="34" y="158"/>
                      <a:pt x="36" y="154"/>
                    </a:cubicBezTo>
                    <a:cubicBezTo>
                      <a:pt x="38" y="150"/>
                      <a:pt x="55" y="146"/>
                      <a:pt x="46" y="144"/>
                    </a:cubicBezTo>
                    <a:cubicBezTo>
                      <a:pt x="42" y="143"/>
                      <a:pt x="34" y="148"/>
                      <a:pt x="34" y="148"/>
                    </a:cubicBezTo>
                    <a:cubicBezTo>
                      <a:pt x="32" y="155"/>
                      <a:pt x="28" y="159"/>
                      <a:pt x="26" y="166"/>
                    </a:cubicBezTo>
                    <a:cubicBezTo>
                      <a:pt x="36" y="182"/>
                      <a:pt x="36" y="173"/>
                      <a:pt x="30" y="190"/>
                    </a:cubicBezTo>
                    <a:cubicBezTo>
                      <a:pt x="28" y="196"/>
                      <a:pt x="14" y="200"/>
                      <a:pt x="14" y="200"/>
                    </a:cubicBezTo>
                    <a:cubicBezTo>
                      <a:pt x="5" y="214"/>
                      <a:pt x="11" y="210"/>
                      <a:pt x="0" y="214"/>
                    </a:cubicBezTo>
                    <a:cubicBezTo>
                      <a:pt x="2" y="202"/>
                      <a:pt x="5" y="198"/>
                      <a:pt x="8" y="188"/>
                    </a:cubicBezTo>
                    <a:cubicBezTo>
                      <a:pt x="6" y="178"/>
                      <a:pt x="3" y="173"/>
                      <a:pt x="0" y="164"/>
                    </a:cubicBezTo>
                    <a:cubicBezTo>
                      <a:pt x="3" y="156"/>
                      <a:pt x="7" y="157"/>
                      <a:pt x="14" y="152"/>
                    </a:cubicBezTo>
                    <a:cubicBezTo>
                      <a:pt x="18" y="141"/>
                      <a:pt x="23" y="140"/>
                      <a:pt x="32" y="134"/>
                    </a:cubicBezTo>
                    <a:cubicBezTo>
                      <a:pt x="37" y="127"/>
                      <a:pt x="37" y="123"/>
                      <a:pt x="44" y="118"/>
                    </a:cubicBezTo>
                    <a:cubicBezTo>
                      <a:pt x="64" y="121"/>
                      <a:pt x="55" y="122"/>
                      <a:pt x="72" y="116"/>
                    </a:cubicBezTo>
                    <a:cubicBezTo>
                      <a:pt x="76" y="115"/>
                      <a:pt x="84" y="112"/>
                      <a:pt x="84" y="112"/>
                    </a:cubicBezTo>
                    <a:cubicBezTo>
                      <a:pt x="105" y="119"/>
                      <a:pt x="97" y="84"/>
                      <a:pt x="114" y="78"/>
                    </a:cubicBezTo>
                    <a:cubicBezTo>
                      <a:pt x="117" y="87"/>
                      <a:pt x="110" y="89"/>
                      <a:pt x="120" y="92"/>
                    </a:cubicBezTo>
                    <a:cubicBezTo>
                      <a:pt x="125" y="85"/>
                      <a:pt x="125" y="81"/>
                      <a:pt x="132" y="76"/>
                    </a:cubicBezTo>
                    <a:cubicBezTo>
                      <a:pt x="138" y="68"/>
                      <a:pt x="146" y="65"/>
                      <a:pt x="150" y="54"/>
                    </a:cubicBezTo>
                    <a:cubicBezTo>
                      <a:pt x="151" y="50"/>
                      <a:pt x="154" y="42"/>
                      <a:pt x="154" y="42"/>
                    </a:cubicBezTo>
                    <a:cubicBezTo>
                      <a:pt x="152" y="41"/>
                      <a:pt x="148" y="40"/>
                      <a:pt x="148" y="38"/>
                    </a:cubicBezTo>
                    <a:cubicBezTo>
                      <a:pt x="148" y="36"/>
                      <a:pt x="161" y="33"/>
                      <a:pt x="152" y="32"/>
                    </a:cubicBezTo>
                    <a:lnTo>
                      <a:pt x="158" y="24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0" name="Freeform 290"/>
              <p:cNvSpPr>
                <a:spLocks/>
              </p:cNvSpPr>
              <p:nvPr/>
            </p:nvSpPr>
            <p:spPr bwMode="ltGray">
              <a:xfrm>
                <a:off x="2677" y="233"/>
                <a:ext cx="14" cy="10"/>
              </a:xfrm>
              <a:custGeom>
                <a:avLst/>
                <a:gdLst>
                  <a:gd name="T0" fmla="*/ 0 w 13"/>
                  <a:gd name="T1" fmla="*/ 2 h 13"/>
                  <a:gd name="T2" fmla="*/ 4 w 13"/>
                  <a:gd name="T3" fmla="*/ 2 h 13"/>
                  <a:gd name="T4" fmla="*/ 0 w 13"/>
                  <a:gd name="T5" fmla="*/ 2 h 13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13"/>
                  <a:gd name="T11" fmla="*/ 13 w 13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13">
                    <a:moveTo>
                      <a:pt x="0" y="9"/>
                    </a:moveTo>
                    <a:cubicBezTo>
                      <a:pt x="6" y="0"/>
                      <a:pt x="13" y="7"/>
                      <a:pt x="4" y="13"/>
                    </a:cubicBezTo>
                    <a:cubicBezTo>
                      <a:pt x="0" y="6"/>
                      <a:pt x="0" y="5"/>
                      <a:pt x="0" y="9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1" name="Freeform 291"/>
              <p:cNvSpPr>
                <a:spLocks/>
              </p:cNvSpPr>
              <p:nvPr/>
            </p:nvSpPr>
            <p:spPr bwMode="ltGray">
              <a:xfrm>
                <a:off x="1627" y="353"/>
                <a:ext cx="813" cy="462"/>
              </a:xfrm>
              <a:custGeom>
                <a:avLst/>
                <a:gdLst>
                  <a:gd name="T0" fmla="*/ 825 w 812"/>
                  <a:gd name="T1" fmla="*/ 2 h 564"/>
                  <a:gd name="T2" fmla="*/ 791 w 812"/>
                  <a:gd name="T3" fmla="*/ 6 h 564"/>
                  <a:gd name="T4" fmla="*/ 761 w 812"/>
                  <a:gd name="T5" fmla="*/ 9 h 564"/>
                  <a:gd name="T6" fmla="*/ 735 w 812"/>
                  <a:gd name="T7" fmla="*/ 11 h 564"/>
                  <a:gd name="T8" fmla="*/ 647 w 812"/>
                  <a:gd name="T9" fmla="*/ 13 h 564"/>
                  <a:gd name="T10" fmla="*/ 645 w 812"/>
                  <a:gd name="T11" fmla="*/ 16 h 564"/>
                  <a:gd name="T12" fmla="*/ 617 w 812"/>
                  <a:gd name="T13" fmla="*/ 16 h 564"/>
                  <a:gd name="T14" fmla="*/ 633 w 812"/>
                  <a:gd name="T15" fmla="*/ 13 h 564"/>
                  <a:gd name="T16" fmla="*/ 589 w 812"/>
                  <a:gd name="T17" fmla="*/ 13 h 564"/>
                  <a:gd name="T18" fmla="*/ 569 w 812"/>
                  <a:gd name="T19" fmla="*/ 16 h 564"/>
                  <a:gd name="T20" fmla="*/ 609 w 812"/>
                  <a:gd name="T21" fmla="*/ 20 h 564"/>
                  <a:gd name="T22" fmla="*/ 607 w 812"/>
                  <a:gd name="T23" fmla="*/ 28 h 564"/>
                  <a:gd name="T24" fmla="*/ 555 w 812"/>
                  <a:gd name="T25" fmla="*/ 31 h 564"/>
                  <a:gd name="T26" fmla="*/ 535 w 812"/>
                  <a:gd name="T27" fmla="*/ 29 h 564"/>
                  <a:gd name="T28" fmla="*/ 495 w 812"/>
                  <a:gd name="T29" fmla="*/ 25 h 564"/>
                  <a:gd name="T30" fmla="*/ 475 w 812"/>
                  <a:gd name="T31" fmla="*/ 25 h 564"/>
                  <a:gd name="T32" fmla="*/ 463 w 812"/>
                  <a:gd name="T33" fmla="*/ 29 h 564"/>
                  <a:gd name="T34" fmla="*/ 513 w 812"/>
                  <a:gd name="T35" fmla="*/ 35 h 564"/>
                  <a:gd name="T36" fmla="*/ 523 w 812"/>
                  <a:gd name="T37" fmla="*/ 39 h 564"/>
                  <a:gd name="T38" fmla="*/ 539 w 812"/>
                  <a:gd name="T39" fmla="*/ 42 h 564"/>
                  <a:gd name="T40" fmla="*/ 505 w 812"/>
                  <a:gd name="T41" fmla="*/ 41 h 564"/>
                  <a:gd name="T42" fmla="*/ 483 w 812"/>
                  <a:gd name="T43" fmla="*/ 38 h 564"/>
                  <a:gd name="T44" fmla="*/ 435 w 812"/>
                  <a:gd name="T45" fmla="*/ 31 h 564"/>
                  <a:gd name="T46" fmla="*/ 439 w 812"/>
                  <a:gd name="T47" fmla="*/ 23 h 564"/>
                  <a:gd name="T48" fmla="*/ 435 w 812"/>
                  <a:gd name="T49" fmla="*/ 20 h 564"/>
                  <a:gd name="T50" fmla="*/ 425 w 812"/>
                  <a:gd name="T51" fmla="*/ 20 h 564"/>
                  <a:gd name="T52" fmla="*/ 386 w 812"/>
                  <a:gd name="T53" fmla="*/ 20 h 564"/>
                  <a:gd name="T54" fmla="*/ 360 w 812"/>
                  <a:gd name="T55" fmla="*/ 13 h 564"/>
                  <a:gd name="T56" fmla="*/ 330 w 812"/>
                  <a:gd name="T57" fmla="*/ 13 h 564"/>
                  <a:gd name="T58" fmla="*/ 288 w 812"/>
                  <a:gd name="T59" fmla="*/ 13 h 564"/>
                  <a:gd name="T60" fmla="*/ 242 w 812"/>
                  <a:gd name="T61" fmla="*/ 16 h 564"/>
                  <a:gd name="T62" fmla="*/ 196 w 812"/>
                  <a:gd name="T63" fmla="*/ 20 h 564"/>
                  <a:gd name="T64" fmla="*/ 184 w 812"/>
                  <a:gd name="T65" fmla="*/ 20 h 564"/>
                  <a:gd name="T66" fmla="*/ 160 w 812"/>
                  <a:gd name="T67" fmla="*/ 24 h 564"/>
                  <a:gd name="T68" fmla="*/ 152 w 812"/>
                  <a:gd name="T69" fmla="*/ 26 h 564"/>
                  <a:gd name="T70" fmla="*/ 128 w 812"/>
                  <a:gd name="T71" fmla="*/ 30 h 564"/>
                  <a:gd name="T72" fmla="*/ 94 w 812"/>
                  <a:gd name="T73" fmla="*/ 29 h 564"/>
                  <a:gd name="T74" fmla="*/ 66 w 812"/>
                  <a:gd name="T75" fmla="*/ 20 h 564"/>
                  <a:gd name="T76" fmla="*/ 72 w 812"/>
                  <a:gd name="T77" fmla="*/ 11 h 564"/>
                  <a:gd name="T78" fmla="*/ 44 w 812"/>
                  <a:gd name="T79" fmla="*/ 13 h 564"/>
                  <a:gd name="T80" fmla="*/ 20 w 812"/>
                  <a:gd name="T81" fmla="*/ 11 h 564"/>
                  <a:gd name="T82" fmla="*/ 24 w 812"/>
                  <a:gd name="T83" fmla="*/ 11 h 564"/>
                  <a:gd name="T84" fmla="*/ 0 w 812"/>
                  <a:gd name="T85" fmla="*/ 7 h 564"/>
                  <a:gd name="T86" fmla="*/ 811 w 812"/>
                  <a:gd name="T87" fmla="*/ 2 h 56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12"/>
                  <a:gd name="T133" fmla="*/ 0 h 564"/>
                  <a:gd name="T134" fmla="*/ 812 w 812"/>
                  <a:gd name="T135" fmla="*/ 564 h 56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12" h="564">
                    <a:moveTo>
                      <a:pt x="798" y="6"/>
                    </a:moveTo>
                    <a:cubicBezTo>
                      <a:pt x="801" y="15"/>
                      <a:pt x="809" y="16"/>
                      <a:pt x="812" y="26"/>
                    </a:cubicBezTo>
                    <a:cubicBezTo>
                      <a:pt x="809" y="36"/>
                      <a:pt x="801" y="41"/>
                      <a:pt x="796" y="50"/>
                    </a:cubicBezTo>
                    <a:cubicBezTo>
                      <a:pt x="791" y="61"/>
                      <a:pt x="788" y="71"/>
                      <a:pt x="778" y="78"/>
                    </a:cubicBezTo>
                    <a:cubicBezTo>
                      <a:pt x="773" y="85"/>
                      <a:pt x="771" y="88"/>
                      <a:pt x="774" y="96"/>
                    </a:cubicBezTo>
                    <a:cubicBezTo>
                      <a:pt x="767" y="107"/>
                      <a:pt x="758" y="114"/>
                      <a:pt x="748" y="122"/>
                    </a:cubicBezTo>
                    <a:cubicBezTo>
                      <a:pt x="744" y="125"/>
                      <a:pt x="736" y="130"/>
                      <a:pt x="736" y="130"/>
                    </a:cubicBezTo>
                    <a:cubicBezTo>
                      <a:pt x="740" y="141"/>
                      <a:pt x="731" y="140"/>
                      <a:pt x="722" y="142"/>
                    </a:cubicBezTo>
                    <a:cubicBezTo>
                      <a:pt x="716" y="148"/>
                      <a:pt x="712" y="151"/>
                      <a:pt x="704" y="154"/>
                    </a:cubicBezTo>
                    <a:cubicBezTo>
                      <a:pt x="686" y="150"/>
                      <a:pt x="650" y="169"/>
                      <a:pt x="634" y="180"/>
                    </a:cubicBezTo>
                    <a:cubicBezTo>
                      <a:pt x="636" y="189"/>
                      <a:pt x="631" y="193"/>
                      <a:pt x="640" y="196"/>
                    </a:cubicBezTo>
                    <a:cubicBezTo>
                      <a:pt x="643" y="205"/>
                      <a:pt x="640" y="207"/>
                      <a:pt x="632" y="210"/>
                    </a:cubicBezTo>
                    <a:cubicBezTo>
                      <a:pt x="626" y="219"/>
                      <a:pt x="623" y="226"/>
                      <a:pt x="614" y="232"/>
                    </a:cubicBezTo>
                    <a:cubicBezTo>
                      <a:pt x="611" y="231"/>
                      <a:pt x="606" y="233"/>
                      <a:pt x="604" y="230"/>
                    </a:cubicBezTo>
                    <a:cubicBezTo>
                      <a:pt x="599" y="220"/>
                      <a:pt x="610" y="199"/>
                      <a:pt x="620" y="196"/>
                    </a:cubicBezTo>
                    <a:cubicBezTo>
                      <a:pt x="623" y="187"/>
                      <a:pt x="617" y="187"/>
                      <a:pt x="620" y="178"/>
                    </a:cubicBezTo>
                    <a:cubicBezTo>
                      <a:pt x="617" y="164"/>
                      <a:pt x="609" y="168"/>
                      <a:pt x="598" y="172"/>
                    </a:cubicBezTo>
                    <a:cubicBezTo>
                      <a:pt x="592" y="180"/>
                      <a:pt x="585" y="185"/>
                      <a:pt x="576" y="188"/>
                    </a:cubicBezTo>
                    <a:cubicBezTo>
                      <a:pt x="572" y="194"/>
                      <a:pt x="568" y="200"/>
                      <a:pt x="564" y="206"/>
                    </a:cubicBezTo>
                    <a:cubicBezTo>
                      <a:pt x="561" y="210"/>
                      <a:pt x="556" y="218"/>
                      <a:pt x="556" y="218"/>
                    </a:cubicBezTo>
                    <a:cubicBezTo>
                      <a:pt x="558" y="234"/>
                      <a:pt x="559" y="243"/>
                      <a:pt x="572" y="252"/>
                    </a:cubicBezTo>
                    <a:cubicBezTo>
                      <a:pt x="579" y="262"/>
                      <a:pt x="586" y="273"/>
                      <a:pt x="596" y="280"/>
                    </a:cubicBezTo>
                    <a:cubicBezTo>
                      <a:pt x="598" y="286"/>
                      <a:pt x="602" y="298"/>
                      <a:pt x="602" y="298"/>
                    </a:cubicBezTo>
                    <a:cubicBezTo>
                      <a:pt x="601" y="308"/>
                      <a:pt x="599" y="361"/>
                      <a:pt x="594" y="368"/>
                    </a:cubicBezTo>
                    <a:cubicBezTo>
                      <a:pt x="590" y="374"/>
                      <a:pt x="576" y="378"/>
                      <a:pt x="570" y="382"/>
                    </a:cubicBezTo>
                    <a:cubicBezTo>
                      <a:pt x="563" y="393"/>
                      <a:pt x="550" y="396"/>
                      <a:pt x="542" y="406"/>
                    </a:cubicBezTo>
                    <a:cubicBezTo>
                      <a:pt x="536" y="413"/>
                      <a:pt x="539" y="417"/>
                      <a:pt x="530" y="420"/>
                    </a:cubicBezTo>
                    <a:cubicBezTo>
                      <a:pt x="526" y="408"/>
                      <a:pt x="538" y="391"/>
                      <a:pt x="522" y="386"/>
                    </a:cubicBezTo>
                    <a:cubicBezTo>
                      <a:pt x="516" y="377"/>
                      <a:pt x="510" y="364"/>
                      <a:pt x="502" y="356"/>
                    </a:cubicBezTo>
                    <a:cubicBezTo>
                      <a:pt x="497" y="341"/>
                      <a:pt x="505" y="360"/>
                      <a:pt x="482" y="348"/>
                    </a:cubicBezTo>
                    <a:cubicBezTo>
                      <a:pt x="478" y="346"/>
                      <a:pt x="478" y="339"/>
                      <a:pt x="474" y="336"/>
                    </a:cubicBezTo>
                    <a:cubicBezTo>
                      <a:pt x="470" y="323"/>
                      <a:pt x="466" y="342"/>
                      <a:pt x="462" y="348"/>
                    </a:cubicBezTo>
                    <a:cubicBezTo>
                      <a:pt x="460" y="358"/>
                      <a:pt x="456" y="363"/>
                      <a:pt x="454" y="374"/>
                    </a:cubicBezTo>
                    <a:cubicBezTo>
                      <a:pt x="457" y="383"/>
                      <a:pt x="455" y="387"/>
                      <a:pt x="450" y="394"/>
                    </a:cubicBezTo>
                    <a:cubicBezTo>
                      <a:pt x="454" y="399"/>
                      <a:pt x="464" y="411"/>
                      <a:pt x="466" y="418"/>
                    </a:cubicBezTo>
                    <a:cubicBezTo>
                      <a:pt x="474" y="443"/>
                      <a:pt x="472" y="458"/>
                      <a:pt x="500" y="464"/>
                    </a:cubicBezTo>
                    <a:cubicBezTo>
                      <a:pt x="507" y="469"/>
                      <a:pt x="510" y="474"/>
                      <a:pt x="516" y="480"/>
                    </a:cubicBezTo>
                    <a:cubicBezTo>
                      <a:pt x="511" y="494"/>
                      <a:pt x="513" y="509"/>
                      <a:pt x="510" y="524"/>
                    </a:cubicBezTo>
                    <a:cubicBezTo>
                      <a:pt x="512" y="537"/>
                      <a:pt x="511" y="541"/>
                      <a:pt x="522" y="548"/>
                    </a:cubicBezTo>
                    <a:cubicBezTo>
                      <a:pt x="523" y="552"/>
                      <a:pt x="525" y="556"/>
                      <a:pt x="526" y="560"/>
                    </a:cubicBezTo>
                    <a:cubicBezTo>
                      <a:pt x="527" y="564"/>
                      <a:pt x="514" y="556"/>
                      <a:pt x="514" y="556"/>
                    </a:cubicBezTo>
                    <a:cubicBezTo>
                      <a:pt x="502" y="564"/>
                      <a:pt x="501" y="551"/>
                      <a:pt x="492" y="544"/>
                    </a:cubicBezTo>
                    <a:cubicBezTo>
                      <a:pt x="488" y="541"/>
                      <a:pt x="480" y="536"/>
                      <a:pt x="480" y="536"/>
                    </a:cubicBezTo>
                    <a:cubicBezTo>
                      <a:pt x="471" y="522"/>
                      <a:pt x="474" y="529"/>
                      <a:pt x="470" y="518"/>
                    </a:cubicBezTo>
                    <a:cubicBezTo>
                      <a:pt x="467" y="491"/>
                      <a:pt x="461" y="446"/>
                      <a:pt x="436" y="430"/>
                    </a:cubicBezTo>
                    <a:cubicBezTo>
                      <a:pt x="428" y="433"/>
                      <a:pt x="425" y="433"/>
                      <a:pt x="422" y="424"/>
                    </a:cubicBezTo>
                    <a:cubicBezTo>
                      <a:pt x="427" y="404"/>
                      <a:pt x="432" y="383"/>
                      <a:pt x="438" y="364"/>
                    </a:cubicBezTo>
                    <a:cubicBezTo>
                      <a:pt x="436" y="343"/>
                      <a:pt x="431" y="330"/>
                      <a:pt x="426" y="310"/>
                    </a:cubicBezTo>
                    <a:cubicBezTo>
                      <a:pt x="429" y="302"/>
                      <a:pt x="425" y="300"/>
                      <a:pt x="422" y="292"/>
                    </a:cubicBezTo>
                    <a:cubicBezTo>
                      <a:pt x="424" y="282"/>
                      <a:pt x="428" y="277"/>
                      <a:pt x="422" y="268"/>
                    </a:cubicBezTo>
                    <a:cubicBezTo>
                      <a:pt x="420" y="269"/>
                      <a:pt x="418" y="269"/>
                      <a:pt x="416" y="270"/>
                    </a:cubicBezTo>
                    <a:cubicBezTo>
                      <a:pt x="414" y="272"/>
                      <a:pt x="414" y="275"/>
                      <a:pt x="412" y="276"/>
                    </a:cubicBezTo>
                    <a:cubicBezTo>
                      <a:pt x="408" y="278"/>
                      <a:pt x="400" y="280"/>
                      <a:pt x="400" y="280"/>
                    </a:cubicBezTo>
                    <a:cubicBezTo>
                      <a:pt x="394" y="274"/>
                      <a:pt x="389" y="274"/>
                      <a:pt x="386" y="266"/>
                    </a:cubicBezTo>
                    <a:cubicBezTo>
                      <a:pt x="391" y="251"/>
                      <a:pt x="379" y="206"/>
                      <a:pt x="364" y="196"/>
                    </a:cubicBezTo>
                    <a:cubicBezTo>
                      <a:pt x="357" y="186"/>
                      <a:pt x="358" y="182"/>
                      <a:pt x="360" y="170"/>
                    </a:cubicBezTo>
                    <a:cubicBezTo>
                      <a:pt x="358" y="160"/>
                      <a:pt x="356" y="147"/>
                      <a:pt x="346" y="144"/>
                    </a:cubicBezTo>
                    <a:cubicBezTo>
                      <a:pt x="343" y="154"/>
                      <a:pt x="338" y="160"/>
                      <a:pt x="330" y="166"/>
                    </a:cubicBezTo>
                    <a:cubicBezTo>
                      <a:pt x="323" y="164"/>
                      <a:pt x="308" y="160"/>
                      <a:pt x="308" y="160"/>
                    </a:cubicBezTo>
                    <a:cubicBezTo>
                      <a:pt x="296" y="162"/>
                      <a:pt x="297" y="166"/>
                      <a:pt x="288" y="172"/>
                    </a:cubicBezTo>
                    <a:cubicBezTo>
                      <a:pt x="284" y="185"/>
                      <a:pt x="282" y="191"/>
                      <a:pt x="268" y="196"/>
                    </a:cubicBezTo>
                    <a:cubicBezTo>
                      <a:pt x="264" y="200"/>
                      <a:pt x="243" y="231"/>
                      <a:pt x="242" y="232"/>
                    </a:cubicBezTo>
                    <a:cubicBezTo>
                      <a:pt x="231" y="239"/>
                      <a:pt x="215" y="247"/>
                      <a:pt x="206" y="256"/>
                    </a:cubicBezTo>
                    <a:cubicBezTo>
                      <a:pt x="202" y="260"/>
                      <a:pt x="200" y="265"/>
                      <a:pt x="196" y="268"/>
                    </a:cubicBezTo>
                    <a:cubicBezTo>
                      <a:pt x="194" y="269"/>
                      <a:pt x="192" y="269"/>
                      <a:pt x="190" y="270"/>
                    </a:cubicBezTo>
                    <a:cubicBezTo>
                      <a:pt x="188" y="271"/>
                      <a:pt x="186" y="272"/>
                      <a:pt x="184" y="274"/>
                    </a:cubicBezTo>
                    <a:cubicBezTo>
                      <a:pt x="180" y="278"/>
                      <a:pt x="172" y="286"/>
                      <a:pt x="172" y="286"/>
                    </a:cubicBezTo>
                    <a:cubicBezTo>
                      <a:pt x="167" y="300"/>
                      <a:pt x="165" y="314"/>
                      <a:pt x="160" y="328"/>
                    </a:cubicBezTo>
                    <a:cubicBezTo>
                      <a:pt x="158" y="335"/>
                      <a:pt x="156" y="341"/>
                      <a:pt x="154" y="348"/>
                    </a:cubicBezTo>
                    <a:cubicBezTo>
                      <a:pt x="153" y="350"/>
                      <a:pt x="152" y="354"/>
                      <a:pt x="152" y="354"/>
                    </a:cubicBezTo>
                    <a:cubicBezTo>
                      <a:pt x="152" y="359"/>
                      <a:pt x="156" y="384"/>
                      <a:pt x="146" y="392"/>
                    </a:cubicBezTo>
                    <a:cubicBezTo>
                      <a:pt x="141" y="397"/>
                      <a:pt x="128" y="404"/>
                      <a:pt x="128" y="404"/>
                    </a:cubicBezTo>
                    <a:cubicBezTo>
                      <a:pt x="125" y="412"/>
                      <a:pt x="122" y="421"/>
                      <a:pt x="114" y="424"/>
                    </a:cubicBezTo>
                    <a:cubicBezTo>
                      <a:pt x="100" y="419"/>
                      <a:pt x="97" y="405"/>
                      <a:pt x="94" y="392"/>
                    </a:cubicBezTo>
                    <a:cubicBezTo>
                      <a:pt x="86" y="362"/>
                      <a:pt x="82" y="332"/>
                      <a:pt x="72" y="302"/>
                    </a:cubicBezTo>
                    <a:cubicBezTo>
                      <a:pt x="71" y="281"/>
                      <a:pt x="70" y="275"/>
                      <a:pt x="66" y="258"/>
                    </a:cubicBezTo>
                    <a:cubicBezTo>
                      <a:pt x="66" y="251"/>
                      <a:pt x="68" y="219"/>
                      <a:pt x="64" y="208"/>
                    </a:cubicBezTo>
                    <a:cubicBezTo>
                      <a:pt x="70" y="191"/>
                      <a:pt x="66" y="173"/>
                      <a:pt x="72" y="156"/>
                    </a:cubicBezTo>
                    <a:cubicBezTo>
                      <a:pt x="66" y="139"/>
                      <a:pt x="60" y="168"/>
                      <a:pt x="56" y="172"/>
                    </a:cubicBezTo>
                    <a:cubicBezTo>
                      <a:pt x="53" y="175"/>
                      <a:pt x="44" y="180"/>
                      <a:pt x="44" y="180"/>
                    </a:cubicBezTo>
                    <a:cubicBezTo>
                      <a:pt x="35" y="177"/>
                      <a:pt x="28" y="173"/>
                      <a:pt x="24" y="162"/>
                    </a:cubicBezTo>
                    <a:cubicBezTo>
                      <a:pt x="23" y="158"/>
                      <a:pt x="20" y="150"/>
                      <a:pt x="20" y="150"/>
                    </a:cubicBezTo>
                    <a:cubicBezTo>
                      <a:pt x="30" y="148"/>
                      <a:pt x="30" y="143"/>
                      <a:pt x="38" y="138"/>
                    </a:cubicBezTo>
                    <a:cubicBezTo>
                      <a:pt x="35" y="128"/>
                      <a:pt x="31" y="133"/>
                      <a:pt x="24" y="138"/>
                    </a:cubicBezTo>
                    <a:cubicBezTo>
                      <a:pt x="15" y="135"/>
                      <a:pt x="15" y="132"/>
                      <a:pt x="18" y="124"/>
                    </a:cubicBezTo>
                    <a:cubicBezTo>
                      <a:pt x="11" y="114"/>
                      <a:pt x="9" y="101"/>
                      <a:pt x="0" y="92"/>
                    </a:cubicBezTo>
                    <a:lnTo>
                      <a:pt x="76" y="0"/>
                    </a:lnTo>
                    <a:lnTo>
                      <a:pt x="798" y="6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2" name="Freeform 292"/>
              <p:cNvSpPr>
                <a:spLocks/>
              </p:cNvSpPr>
              <p:nvPr/>
            </p:nvSpPr>
            <p:spPr bwMode="ltGray">
              <a:xfrm>
                <a:off x="1770" y="671"/>
                <a:ext cx="45" cy="71"/>
              </a:xfrm>
              <a:custGeom>
                <a:avLst/>
                <a:gdLst>
                  <a:gd name="T0" fmla="*/ 7 w 43"/>
                  <a:gd name="T1" fmla="*/ 3 h 85"/>
                  <a:gd name="T2" fmla="*/ 30 w 43"/>
                  <a:gd name="T3" fmla="*/ 3 h 85"/>
                  <a:gd name="T4" fmla="*/ 67 w 43"/>
                  <a:gd name="T5" fmla="*/ 3 h 85"/>
                  <a:gd name="T6" fmla="*/ 32 w 43"/>
                  <a:gd name="T7" fmla="*/ 8 h 85"/>
                  <a:gd name="T8" fmla="*/ 1 w 43"/>
                  <a:gd name="T9" fmla="*/ 7 h 85"/>
                  <a:gd name="T10" fmla="*/ 7 w 43"/>
                  <a:gd name="T11" fmla="*/ 3 h 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85"/>
                  <a:gd name="T20" fmla="*/ 43 w 43"/>
                  <a:gd name="T21" fmla="*/ 85 h 8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85">
                    <a:moveTo>
                      <a:pt x="7" y="11"/>
                    </a:moveTo>
                    <a:cubicBezTo>
                      <a:pt x="4" y="2"/>
                      <a:pt x="9" y="0"/>
                      <a:pt x="17" y="3"/>
                    </a:cubicBezTo>
                    <a:cubicBezTo>
                      <a:pt x="24" y="13"/>
                      <a:pt x="28" y="24"/>
                      <a:pt x="37" y="33"/>
                    </a:cubicBezTo>
                    <a:cubicBezTo>
                      <a:pt x="43" y="52"/>
                      <a:pt x="40" y="78"/>
                      <a:pt x="19" y="85"/>
                    </a:cubicBezTo>
                    <a:cubicBezTo>
                      <a:pt x="6" y="81"/>
                      <a:pt x="5" y="81"/>
                      <a:pt x="1" y="69"/>
                    </a:cubicBezTo>
                    <a:cubicBezTo>
                      <a:pt x="2" y="66"/>
                      <a:pt x="0" y="4"/>
                      <a:pt x="7" y="11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3" name="Freeform 293"/>
              <p:cNvSpPr>
                <a:spLocks/>
              </p:cNvSpPr>
              <p:nvPr/>
            </p:nvSpPr>
            <p:spPr bwMode="ltGray">
              <a:xfrm>
                <a:off x="2394" y="431"/>
                <a:ext cx="42" cy="59"/>
              </a:xfrm>
              <a:custGeom>
                <a:avLst/>
                <a:gdLst>
                  <a:gd name="T0" fmla="*/ 11 w 44"/>
                  <a:gd name="T1" fmla="*/ 2 h 74"/>
                  <a:gd name="T2" fmla="*/ 16 w 44"/>
                  <a:gd name="T3" fmla="*/ 2 h 74"/>
                  <a:gd name="T4" fmla="*/ 25 w 44"/>
                  <a:gd name="T5" fmla="*/ 2 h 74"/>
                  <a:gd name="T6" fmla="*/ 23 w 44"/>
                  <a:gd name="T7" fmla="*/ 2 h 74"/>
                  <a:gd name="T8" fmla="*/ 11 w 44"/>
                  <a:gd name="T9" fmla="*/ 4 h 74"/>
                  <a:gd name="T10" fmla="*/ 7 w 44"/>
                  <a:gd name="T11" fmla="*/ 3 h 74"/>
                  <a:gd name="T12" fmla="*/ 3 w 44"/>
                  <a:gd name="T13" fmla="*/ 2 h 74"/>
                  <a:gd name="T14" fmla="*/ 11 w 44"/>
                  <a:gd name="T15" fmla="*/ 2 h 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4"/>
                  <a:gd name="T25" fmla="*/ 0 h 74"/>
                  <a:gd name="T26" fmla="*/ 44 w 44"/>
                  <a:gd name="T27" fmla="*/ 74 h 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4" h="74">
                    <a:moveTo>
                      <a:pt x="13" y="28"/>
                    </a:moveTo>
                    <a:cubicBezTo>
                      <a:pt x="15" y="13"/>
                      <a:pt x="14" y="7"/>
                      <a:pt x="29" y="2"/>
                    </a:cubicBezTo>
                    <a:cubicBezTo>
                      <a:pt x="34" y="3"/>
                      <a:pt x="40" y="0"/>
                      <a:pt x="43" y="4"/>
                    </a:cubicBezTo>
                    <a:cubicBezTo>
                      <a:pt x="44" y="6"/>
                      <a:pt x="41" y="21"/>
                      <a:pt x="39" y="26"/>
                    </a:cubicBezTo>
                    <a:cubicBezTo>
                      <a:pt x="31" y="43"/>
                      <a:pt x="30" y="63"/>
                      <a:pt x="13" y="74"/>
                    </a:cubicBezTo>
                    <a:cubicBezTo>
                      <a:pt x="4" y="71"/>
                      <a:pt x="4" y="68"/>
                      <a:pt x="7" y="60"/>
                    </a:cubicBezTo>
                    <a:cubicBezTo>
                      <a:pt x="5" y="50"/>
                      <a:pt x="0" y="46"/>
                      <a:pt x="3" y="36"/>
                    </a:cubicBezTo>
                    <a:cubicBezTo>
                      <a:pt x="4" y="32"/>
                      <a:pt x="8" y="23"/>
                      <a:pt x="13" y="28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4" name="Freeform 294"/>
              <p:cNvSpPr>
                <a:spLocks/>
              </p:cNvSpPr>
              <p:nvPr/>
            </p:nvSpPr>
            <p:spPr bwMode="ltGray">
              <a:xfrm>
                <a:off x="2513" y="402"/>
                <a:ext cx="21" cy="24"/>
              </a:xfrm>
              <a:custGeom>
                <a:avLst/>
                <a:gdLst>
                  <a:gd name="T0" fmla="*/ 7 w 20"/>
                  <a:gd name="T1" fmla="*/ 2 h 30"/>
                  <a:gd name="T2" fmla="*/ 5 w 20"/>
                  <a:gd name="T3" fmla="*/ 2 h 30"/>
                  <a:gd name="T4" fmla="*/ 7 w 20"/>
                  <a:gd name="T5" fmla="*/ 2 h 30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30"/>
                  <a:gd name="T11" fmla="*/ 20 w 20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30">
                    <a:moveTo>
                      <a:pt x="7" y="16"/>
                    </a:moveTo>
                    <a:cubicBezTo>
                      <a:pt x="18" y="0"/>
                      <a:pt x="20" y="20"/>
                      <a:pt x="5" y="30"/>
                    </a:cubicBezTo>
                    <a:cubicBezTo>
                      <a:pt x="0" y="23"/>
                      <a:pt x="1" y="22"/>
                      <a:pt x="7" y="16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5" name="Freeform 295"/>
              <p:cNvSpPr>
                <a:spLocks/>
              </p:cNvSpPr>
              <p:nvPr/>
            </p:nvSpPr>
            <p:spPr bwMode="ltGray">
              <a:xfrm>
                <a:off x="333" y="169"/>
                <a:ext cx="1015" cy="866"/>
              </a:xfrm>
              <a:custGeom>
                <a:avLst/>
                <a:gdLst>
                  <a:gd name="T0" fmla="*/ 84531 w 682"/>
                  <a:gd name="T1" fmla="*/ 143848 h 557"/>
                  <a:gd name="T2" fmla="*/ 85375 w 682"/>
                  <a:gd name="T3" fmla="*/ 139888 h 557"/>
                  <a:gd name="T4" fmla="*/ 87881 w 682"/>
                  <a:gd name="T5" fmla="*/ 128093 h 557"/>
                  <a:gd name="T6" fmla="*/ 54355 w 682"/>
                  <a:gd name="T7" fmla="*/ 88876 h 557"/>
                  <a:gd name="T8" fmla="*/ 49586 w 682"/>
                  <a:gd name="T9" fmla="*/ 107277 h 557"/>
                  <a:gd name="T10" fmla="*/ 53262 w 682"/>
                  <a:gd name="T11" fmla="*/ 172320 h 557"/>
                  <a:gd name="T12" fmla="*/ 49586 w 682"/>
                  <a:gd name="T13" fmla="*/ 153200 h 557"/>
                  <a:gd name="T14" fmla="*/ 42554 w 682"/>
                  <a:gd name="T15" fmla="*/ 136264 h 557"/>
                  <a:gd name="T16" fmla="*/ 43085 w 682"/>
                  <a:gd name="T17" fmla="*/ 128093 h 557"/>
                  <a:gd name="T18" fmla="*/ 43486 w 682"/>
                  <a:gd name="T19" fmla="*/ 122294 h 557"/>
                  <a:gd name="T20" fmla="*/ 38653 w 682"/>
                  <a:gd name="T21" fmla="*/ 116305 h 557"/>
                  <a:gd name="T22" fmla="*/ 34113 w 682"/>
                  <a:gd name="T23" fmla="*/ 107277 h 557"/>
                  <a:gd name="T24" fmla="*/ 25972 w 682"/>
                  <a:gd name="T25" fmla="*/ 109660 h 557"/>
                  <a:gd name="T26" fmla="*/ 22233 w 682"/>
                  <a:gd name="T27" fmla="*/ 113177 h 557"/>
                  <a:gd name="T28" fmla="*/ 13704 w 682"/>
                  <a:gd name="T29" fmla="*/ 113177 h 557"/>
                  <a:gd name="T30" fmla="*/ 3901 w 682"/>
                  <a:gd name="T31" fmla="*/ 96746 h 557"/>
                  <a:gd name="T32" fmla="*/ 1918 w 682"/>
                  <a:gd name="T33" fmla="*/ 91639 h 557"/>
                  <a:gd name="T34" fmla="*/ 0 w 682"/>
                  <a:gd name="T35" fmla="*/ 81704 h 557"/>
                  <a:gd name="T36" fmla="*/ 4249 w 682"/>
                  <a:gd name="T37" fmla="*/ 66097 h 557"/>
                  <a:gd name="T38" fmla="*/ 5657 w 682"/>
                  <a:gd name="T39" fmla="*/ 56058 h 557"/>
                  <a:gd name="T40" fmla="*/ 8970 w 682"/>
                  <a:gd name="T41" fmla="*/ 44205 h 557"/>
                  <a:gd name="T42" fmla="*/ 14307 w 682"/>
                  <a:gd name="T43" fmla="*/ 35878 h 557"/>
                  <a:gd name="T44" fmla="*/ 29441 w 682"/>
                  <a:gd name="T45" fmla="*/ 20793 h 557"/>
                  <a:gd name="T46" fmla="*/ 38653 w 682"/>
                  <a:gd name="T47" fmla="*/ 9350 h 557"/>
                  <a:gd name="T48" fmla="*/ 45313 w 682"/>
                  <a:gd name="T49" fmla="*/ 1790 h 557"/>
                  <a:gd name="T50" fmla="*/ 63802 w 682"/>
                  <a:gd name="T51" fmla="*/ 662 h 557"/>
                  <a:gd name="T52" fmla="*/ 69895 w 682"/>
                  <a:gd name="T53" fmla="*/ 0 h 557"/>
                  <a:gd name="T54" fmla="*/ 67438 w 682"/>
                  <a:gd name="T55" fmla="*/ 10459 h 557"/>
                  <a:gd name="T56" fmla="*/ 77834 w 682"/>
                  <a:gd name="T57" fmla="*/ 26154 h 557"/>
                  <a:gd name="T58" fmla="*/ 87373 w 682"/>
                  <a:gd name="T59" fmla="*/ 22947 h 557"/>
                  <a:gd name="T60" fmla="*/ 92932 w 682"/>
                  <a:gd name="T61" fmla="*/ 25282 h 557"/>
                  <a:gd name="T62" fmla="*/ 98184 w 682"/>
                  <a:gd name="T63" fmla="*/ 30114 h 557"/>
                  <a:gd name="T64" fmla="*/ 100553 w 682"/>
                  <a:gd name="T65" fmla="*/ 58280 h 557"/>
                  <a:gd name="T66" fmla="*/ 100553 w 682"/>
                  <a:gd name="T67" fmla="*/ 74425 h 557"/>
                  <a:gd name="T68" fmla="*/ 105185 w 682"/>
                  <a:gd name="T69" fmla="*/ 87758 h 557"/>
                  <a:gd name="T70" fmla="*/ 113409 w 682"/>
                  <a:gd name="T71" fmla="*/ 93002 h 557"/>
                  <a:gd name="T72" fmla="*/ 119446 w 682"/>
                  <a:gd name="T73" fmla="*/ 91639 h 557"/>
                  <a:gd name="T74" fmla="*/ 116634 w 682"/>
                  <a:gd name="T75" fmla="*/ 105479 h 557"/>
                  <a:gd name="T76" fmla="*/ 105185 w 682"/>
                  <a:gd name="T77" fmla="*/ 126290 h 557"/>
                  <a:gd name="T78" fmla="*/ 96319 w 682"/>
                  <a:gd name="T79" fmla="*/ 150417 h 557"/>
                  <a:gd name="T80" fmla="*/ 97703 w 682"/>
                  <a:gd name="T81" fmla="*/ 157556 h 557"/>
                  <a:gd name="T82" fmla="*/ 76402 w 682"/>
                  <a:gd name="T83" fmla="*/ 172320 h 55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2"/>
                  <a:gd name="T127" fmla="*/ 0 h 557"/>
                  <a:gd name="T128" fmla="*/ 682 w 682"/>
                  <a:gd name="T129" fmla="*/ 557 h 55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2" h="557">
                    <a:moveTo>
                      <a:pt x="435" y="556"/>
                    </a:moveTo>
                    <a:lnTo>
                      <a:pt x="481" y="464"/>
                    </a:lnTo>
                    <a:lnTo>
                      <a:pt x="473" y="449"/>
                    </a:lnTo>
                    <a:lnTo>
                      <a:pt x="486" y="451"/>
                    </a:lnTo>
                    <a:lnTo>
                      <a:pt x="495" y="441"/>
                    </a:lnTo>
                    <a:lnTo>
                      <a:pt x="500" y="413"/>
                    </a:lnTo>
                    <a:lnTo>
                      <a:pt x="500" y="371"/>
                    </a:lnTo>
                    <a:lnTo>
                      <a:pt x="309" y="287"/>
                    </a:lnTo>
                    <a:lnTo>
                      <a:pt x="296" y="308"/>
                    </a:lnTo>
                    <a:lnTo>
                      <a:pt x="282" y="346"/>
                    </a:lnTo>
                    <a:lnTo>
                      <a:pt x="396" y="557"/>
                    </a:lnTo>
                    <a:lnTo>
                      <a:pt x="303" y="556"/>
                    </a:lnTo>
                    <a:lnTo>
                      <a:pt x="304" y="536"/>
                    </a:lnTo>
                    <a:cubicBezTo>
                      <a:pt x="284" y="520"/>
                      <a:pt x="296" y="510"/>
                      <a:pt x="282" y="494"/>
                    </a:cubicBezTo>
                    <a:cubicBezTo>
                      <a:pt x="276" y="475"/>
                      <a:pt x="267" y="468"/>
                      <a:pt x="253" y="451"/>
                    </a:cubicBezTo>
                    <a:cubicBezTo>
                      <a:pt x="249" y="447"/>
                      <a:pt x="245" y="443"/>
                      <a:pt x="242" y="439"/>
                    </a:cubicBezTo>
                    <a:lnTo>
                      <a:pt x="237" y="432"/>
                    </a:lnTo>
                    <a:cubicBezTo>
                      <a:pt x="237" y="432"/>
                      <a:pt x="245" y="413"/>
                      <a:pt x="245" y="413"/>
                    </a:cubicBezTo>
                    <a:cubicBezTo>
                      <a:pt x="247" y="409"/>
                      <a:pt x="250" y="401"/>
                      <a:pt x="250" y="401"/>
                    </a:cubicBezTo>
                    <a:cubicBezTo>
                      <a:pt x="249" y="399"/>
                      <a:pt x="247" y="397"/>
                      <a:pt x="247" y="394"/>
                    </a:cubicBezTo>
                    <a:cubicBezTo>
                      <a:pt x="248" y="390"/>
                      <a:pt x="253" y="382"/>
                      <a:pt x="253" y="382"/>
                    </a:cubicBezTo>
                    <a:cubicBezTo>
                      <a:pt x="243" y="370"/>
                      <a:pt x="237" y="371"/>
                      <a:pt x="220" y="375"/>
                    </a:cubicBezTo>
                    <a:cubicBezTo>
                      <a:pt x="217" y="371"/>
                      <a:pt x="210" y="369"/>
                      <a:pt x="207" y="365"/>
                    </a:cubicBezTo>
                    <a:cubicBezTo>
                      <a:pt x="185" y="337"/>
                      <a:pt x="216" y="363"/>
                      <a:pt x="194" y="346"/>
                    </a:cubicBezTo>
                    <a:cubicBezTo>
                      <a:pt x="167" y="349"/>
                      <a:pt x="179" y="346"/>
                      <a:pt x="156" y="352"/>
                    </a:cubicBezTo>
                    <a:cubicBezTo>
                      <a:pt x="153" y="353"/>
                      <a:pt x="148" y="354"/>
                      <a:pt x="148" y="354"/>
                    </a:cubicBezTo>
                    <a:cubicBezTo>
                      <a:pt x="146" y="356"/>
                      <a:pt x="145" y="359"/>
                      <a:pt x="142" y="361"/>
                    </a:cubicBezTo>
                    <a:cubicBezTo>
                      <a:pt x="138" y="363"/>
                      <a:pt x="126" y="365"/>
                      <a:pt x="126" y="365"/>
                    </a:cubicBezTo>
                    <a:cubicBezTo>
                      <a:pt x="105" y="354"/>
                      <a:pt x="116" y="355"/>
                      <a:pt x="94" y="361"/>
                    </a:cubicBezTo>
                    <a:cubicBezTo>
                      <a:pt x="89" y="362"/>
                      <a:pt x="78" y="365"/>
                      <a:pt x="78" y="365"/>
                    </a:cubicBezTo>
                    <a:cubicBezTo>
                      <a:pt x="62" y="383"/>
                      <a:pt x="46" y="346"/>
                      <a:pt x="35" y="337"/>
                    </a:cubicBezTo>
                    <a:cubicBezTo>
                      <a:pt x="32" y="330"/>
                      <a:pt x="24" y="320"/>
                      <a:pt x="22" y="312"/>
                    </a:cubicBezTo>
                    <a:cubicBezTo>
                      <a:pt x="20" y="308"/>
                      <a:pt x="22" y="303"/>
                      <a:pt x="19" y="300"/>
                    </a:cubicBezTo>
                    <a:cubicBezTo>
                      <a:pt x="17" y="297"/>
                      <a:pt x="13" y="297"/>
                      <a:pt x="11" y="295"/>
                    </a:cubicBezTo>
                    <a:cubicBezTo>
                      <a:pt x="3" y="277"/>
                      <a:pt x="15" y="306"/>
                      <a:pt x="5" y="276"/>
                    </a:cubicBezTo>
                    <a:cubicBezTo>
                      <a:pt x="4" y="272"/>
                      <a:pt x="0" y="264"/>
                      <a:pt x="0" y="264"/>
                    </a:cubicBezTo>
                    <a:cubicBezTo>
                      <a:pt x="3" y="253"/>
                      <a:pt x="2" y="248"/>
                      <a:pt x="13" y="243"/>
                    </a:cubicBezTo>
                    <a:cubicBezTo>
                      <a:pt x="20" y="221"/>
                      <a:pt x="17" y="231"/>
                      <a:pt x="24" y="213"/>
                    </a:cubicBezTo>
                    <a:cubicBezTo>
                      <a:pt x="26" y="209"/>
                      <a:pt x="30" y="200"/>
                      <a:pt x="30" y="200"/>
                    </a:cubicBezTo>
                    <a:cubicBezTo>
                      <a:pt x="26" y="192"/>
                      <a:pt x="24" y="191"/>
                      <a:pt x="32" y="181"/>
                    </a:cubicBezTo>
                    <a:cubicBezTo>
                      <a:pt x="36" y="177"/>
                      <a:pt x="43" y="169"/>
                      <a:pt x="43" y="169"/>
                    </a:cubicBezTo>
                    <a:cubicBezTo>
                      <a:pt x="37" y="155"/>
                      <a:pt x="36" y="153"/>
                      <a:pt x="51" y="143"/>
                    </a:cubicBezTo>
                    <a:cubicBezTo>
                      <a:pt x="56" y="140"/>
                      <a:pt x="67" y="135"/>
                      <a:pt x="67" y="135"/>
                    </a:cubicBezTo>
                    <a:cubicBezTo>
                      <a:pt x="73" y="129"/>
                      <a:pt x="75" y="122"/>
                      <a:pt x="81" y="116"/>
                    </a:cubicBezTo>
                    <a:cubicBezTo>
                      <a:pt x="89" y="107"/>
                      <a:pt x="102" y="105"/>
                      <a:pt x="113" y="99"/>
                    </a:cubicBezTo>
                    <a:cubicBezTo>
                      <a:pt x="125" y="85"/>
                      <a:pt x="149" y="76"/>
                      <a:pt x="167" y="67"/>
                    </a:cubicBezTo>
                    <a:cubicBezTo>
                      <a:pt x="174" y="59"/>
                      <a:pt x="175" y="50"/>
                      <a:pt x="188" y="46"/>
                    </a:cubicBezTo>
                    <a:cubicBezTo>
                      <a:pt x="198" y="39"/>
                      <a:pt x="208" y="36"/>
                      <a:pt x="220" y="30"/>
                    </a:cubicBezTo>
                    <a:cubicBezTo>
                      <a:pt x="223" y="28"/>
                      <a:pt x="228" y="25"/>
                      <a:pt x="228" y="25"/>
                    </a:cubicBezTo>
                    <a:cubicBezTo>
                      <a:pt x="237" y="16"/>
                      <a:pt x="245" y="10"/>
                      <a:pt x="258" y="6"/>
                    </a:cubicBezTo>
                    <a:cubicBezTo>
                      <a:pt x="269" y="31"/>
                      <a:pt x="301" y="6"/>
                      <a:pt x="320" y="4"/>
                    </a:cubicBezTo>
                    <a:cubicBezTo>
                      <a:pt x="334" y="3"/>
                      <a:pt x="349" y="3"/>
                      <a:pt x="363" y="2"/>
                    </a:cubicBezTo>
                    <a:cubicBezTo>
                      <a:pt x="369" y="3"/>
                      <a:pt x="376" y="5"/>
                      <a:pt x="382" y="4"/>
                    </a:cubicBezTo>
                    <a:cubicBezTo>
                      <a:pt x="387" y="4"/>
                      <a:pt x="398" y="0"/>
                      <a:pt x="398" y="0"/>
                    </a:cubicBezTo>
                    <a:cubicBezTo>
                      <a:pt x="415" y="8"/>
                      <a:pt x="406" y="16"/>
                      <a:pt x="400" y="30"/>
                    </a:cubicBezTo>
                    <a:cubicBezTo>
                      <a:pt x="398" y="34"/>
                      <a:pt x="384" y="34"/>
                      <a:pt x="384" y="34"/>
                    </a:cubicBezTo>
                    <a:cubicBezTo>
                      <a:pt x="379" y="47"/>
                      <a:pt x="398" y="51"/>
                      <a:pt x="411" y="55"/>
                    </a:cubicBezTo>
                    <a:cubicBezTo>
                      <a:pt x="419" y="72"/>
                      <a:pt x="421" y="79"/>
                      <a:pt x="443" y="84"/>
                    </a:cubicBezTo>
                    <a:cubicBezTo>
                      <a:pt x="461" y="71"/>
                      <a:pt x="435" y="65"/>
                      <a:pt x="468" y="57"/>
                    </a:cubicBezTo>
                    <a:cubicBezTo>
                      <a:pt x="482" y="61"/>
                      <a:pt x="485" y="70"/>
                      <a:pt x="497" y="74"/>
                    </a:cubicBezTo>
                    <a:cubicBezTo>
                      <a:pt x="505" y="76"/>
                      <a:pt x="513" y="78"/>
                      <a:pt x="521" y="80"/>
                    </a:cubicBezTo>
                    <a:cubicBezTo>
                      <a:pt x="524" y="81"/>
                      <a:pt x="529" y="82"/>
                      <a:pt x="529" y="82"/>
                    </a:cubicBezTo>
                    <a:cubicBezTo>
                      <a:pt x="547" y="78"/>
                      <a:pt x="547" y="76"/>
                      <a:pt x="562" y="84"/>
                    </a:cubicBezTo>
                    <a:cubicBezTo>
                      <a:pt x="566" y="95"/>
                      <a:pt x="565" y="86"/>
                      <a:pt x="559" y="97"/>
                    </a:cubicBezTo>
                    <a:cubicBezTo>
                      <a:pt x="557" y="101"/>
                      <a:pt x="554" y="110"/>
                      <a:pt x="554" y="110"/>
                    </a:cubicBezTo>
                    <a:cubicBezTo>
                      <a:pt x="556" y="132"/>
                      <a:pt x="556" y="168"/>
                      <a:pt x="572" y="188"/>
                    </a:cubicBezTo>
                    <a:cubicBezTo>
                      <a:pt x="568" y="198"/>
                      <a:pt x="564" y="208"/>
                      <a:pt x="562" y="219"/>
                    </a:cubicBezTo>
                    <a:cubicBezTo>
                      <a:pt x="564" y="227"/>
                      <a:pt x="569" y="233"/>
                      <a:pt x="572" y="240"/>
                    </a:cubicBezTo>
                    <a:cubicBezTo>
                      <a:pt x="573" y="247"/>
                      <a:pt x="572" y="254"/>
                      <a:pt x="575" y="259"/>
                    </a:cubicBezTo>
                    <a:cubicBezTo>
                      <a:pt x="577" y="263"/>
                      <a:pt x="595" y="272"/>
                      <a:pt x="599" y="283"/>
                    </a:cubicBezTo>
                    <a:cubicBezTo>
                      <a:pt x="594" y="295"/>
                      <a:pt x="603" y="306"/>
                      <a:pt x="618" y="310"/>
                    </a:cubicBezTo>
                    <a:cubicBezTo>
                      <a:pt x="630" y="307"/>
                      <a:pt x="638" y="308"/>
                      <a:pt x="645" y="300"/>
                    </a:cubicBezTo>
                    <a:cubicBezTo>
                      <a:pt x="660" y="302"/>
                      <a:pt x="663" y="303"/>
                      <a:pt x="672" y="293"/>
                    </a:cubicBezTo>
                    <a:cubicBezTo>
                      <a:pt x="675" y="294"/>
                      <a:pt x="679" y="293"/>
                      <a:pt x="680" y="295"/>
                    </a:cubicBezTo>
                    <a:cubicBezTo>
                      <a:pt x="682" y="301"/>
                      <a:pt x="674" y="321"/>
                      <a:pt x="672" y="327"/>
                    </a:cubicBezTo>
                    <a:cubicBezTo>
                      <a:pt x="668" y="340"/>
                      <a:pt x="671" y="326"/>
                      <a:pt x="664" y="340"/>
                    </a:cubicBezTo>
                    <a:cubicBezTo>
                      <a:pt x="652" y="360"/>
                      <a:pt x="646" y="381"/>
                      <a:pt x="621" y="394"/>
                    </a:cubicBezTo>
                    <a:cubicBezTo>
                      <a:pt x="614" y="402"/>
                      <a:pt x="609" y="402"/>
                      <a:pt x="599" y="407"/>
                    </a:cubicBezTo>
                    <a:cubicBezTo>
                      <a:pt x="590" y="418"/>
                      <a:pt x="579" y="429"/>
                      <a:pt x="567" y="439"/>
                    </a:cubicBezTo>
                    <a:cubicBezTo>
                      <a:pt x="560" y="454"/>
                      <a:pt x="555" y="470"/>
                      <a:pt x="548" y="485"/>
                    </a:cubicBezTo>
                    <a:cubicBezTo>
                      <a:pt x="549" y="489"/>
                      <a:pt x="550" y="492"/>
                      <a:pt x="551" y="496"/>
                    </a:cubicBezTo>
                    <a:cubicBezTo>
                      <a:pt x="552" y="500"/>
                      <a:pt x="556" y="508"/>
                      <a:pt x="556" y="508"/>
                    </a:cubicBezTo>
                    <a:cubicBezTo>
                      <a:pt x="559" y="524"/>
                      <a:pt x="562" y="546"/>
                      <a:pt x="576" y="557"/>
                    </a:cubicBezTo>
                    <a:lnTo>
                      <a:pt x="435" y="556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6" name="Freeform 296"/>
              <p:cNvSpPr>
                <a:spLocks/>
              </p:cNvSpPr>
              <p:nvPr/>
            </p:nvSpPr>
            <p:spPr bwMode="ltGray">
              <a:xfrm>
                <a:off x="727" y="495"/>
                <a:ext cx="382" cy="540"/>
              </a:xfrm>
              <a:custGeom>
                <a:avLst/>
                <a:gdLst>
                  <a:gd name="T0" fmla="*/ 41990 w 257"/>
                  <a:gd name="T1" fmla="*/ 108861 h 347"/>
                  <a:gd name="T2" fmla="*/ 40233 w 257"/>
                  <a:gd name="T3" fmla="*/ 94383 h 347"/>
                  <a:gd name="T4" fmla="*/ 37561 w 257"/>
                  <a:gd name="T5" fmla="*/ 90365 h 347"/>
                  <a:gd name="T6" fmla="*/ 37271 w 257"/>
                  <a:gd name="T7" fmla="*/ 84596 h 347"/>
                  <a:gd name="T8" fmla="*/ 36161 w 257"/>
                  <a:gd name="T9" fmla="*/ 79705 h 347"/>
                  <a:gd name="T10" fmla="*/ 36161 w 257"/>
                  <a:gd name="T11" fmla="*/ 71804 h 347"/>
                  <a:gd name="T12" fmla="*/ 35847 w 257"/>
                  <a:gd name="T13" fmla="*/ 67114 h 347"/>
                  <a:gd name="T14" fmla="*/ 39408 w 257"/>
                  <a:gd name="T15" fmla="*/ 63387 h 347"/>
                  <a:gd name="T16" fmla="*/ 44434 w 257"/>
                  <a:gd name="T17" fmla="*/ 61980 h 347"/>
                  <a:gd name="T18" fmla="*/ 44434 w 257"/>
                  <a:gd name="T19" fmla="*/ 42809 h 347"/>
                  <a:gd name="T20" fmla="*/ 9320 w 257"/>
                  <a:gd name="T21" fmla="*/ 30112 h 347"/>
                  <a:gd name="T22" fmla="*/ 5592 w 257"/>
                  <a:gd name="T23" fmla="*/ 30802 h 347"/>
                  <a:gd name="T24" fmla="*/ 2838 w 257"/>
                  <a:gd name="T25" fmla="*/ 32028 h 347"/>
                  <a:gd name="T26" fmla="*/ 0 w 257"/>
                  <a:gd name="T27" fmla="*/ 46860 h 347"/>
                  <a:gd name="T28" fmla="*/ 16026 w 257"/>
                  <a:gd name="T29" fmla="*/ 108535 h 347"/>
                  <a:gd name="T30" fmla="*/ 41990 w 257"/>
                  <a:gd name="T31" fmla="*/ 108861 h 34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57"/>
                  <a:gd name="T49" fmla="*/ 0 h 347"/>
                  <a:gd name="T50" fmla="*/ 257 w 257"/>
                  <a:gd name="T51" fmla="*/ 347 h 34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57" h="347">
                    <a:moveTo>
                      <a:pt x="243" y="347"/>
                    </a:moveTo>
                    <a:lnTo>
                      <a:pt x="233" y="301"/>
                    </a:lnTo>
                    <a:lnTo>
                      <a:pt x="217" y="288"/>
                    </a:lnTo>
                    <a:lnTo>
                      <a:pt x="215" y="269"/>
                    </a:lnTo>
                    <a:lnTo>
                      <a:pt x="209" y="254"/>
                    </a:lnTo>
                    <a:lnTo>
                      <a:pt x="209" y="229"/>
                    </a:lnTo>
                    <a:lnTo>
                      <a:pt x="207" y="214"/>
                    </a:lnTo>
                    <a:lnTo>
                      <a:pt x="228" y="202"/>
                    </a:lnTo>
                    <a:lnTo>
                      <a:pt x="257" y="197"/>
                    </a:lnTo>
                    <a:lnTo>
                      <a:pt x="257" y="136"/>
                    </a:lnTo>
                    <a:cubicBezTo>
                      <a:pt x="209" y="119"/>
                      <a:pt x="13" y="0"/>
                      <a:pt x="54" y="96"/>
                    </a:cubicBezTo>
                    <a:cubicBezTo>
                      <a:pt x="36" y="106"/>
                      <a:pt x="57" y="97"/>
                      <a:pt x="32" y="98"/>
                    </a:cubicBezTo>
                    <a:cubicBezTo>
                      <a:pt x="27" y="99"/>
                      <a:pt x="16" y="102"/>
                      <a:pt x="16" y="102"/>
                    </a:cubicBezTo>
                    <a:lnTo>
                      <a:pt x="0" y="149"/>
                    </a:lnTo>
                    <a:lnTo>
                      <a:pt x="93" y="346"/>
                    </a:lnTo>
                    <a:lnTo>
                      <a:pt x="243" y="34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7" name="Freeform 297"/>
              <p:cNvSpPr>
                <a:spLocks/>
              </p:cNvSpPr>
              <p:nvPr/>
            </p:nvSpPr>
            <p:spPr bwMode="ltGray">
              <a:xfrm>
                <a:off x="1400" y="896"/>
                <a:ext cx="16" cy="29"/>
              </a:xfrm>
              <a:custGeom>
                <a:avLst/>
                <a:gdLst>
                  <a:gd name="T0" fmla="*/ 3 w 19"/>
                  <a:gd name="T1" fmla="*/ 2 h 37"/>
                  <a:gd name="T2" fmla="*/ 3 w 19"/>
                  <a:gd name="T3" fmla="*/ 2 h 37"/>
                  <a:gd name="T4" fmla="*/ 3 w 19"/>
                  <a:gd name="T5" fmla="*/ 2 h 3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37"/>
                  <a:gd name="T11" fmla="*/ 19 w 19"/>
                  <a:gd name="T12" fmla="*/ 37 h 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37">
                    <a:moveTo>
                      <a:pt x="7" y="25"/>
                    </a:moveTo>
                    <a:cubicBezTo>
                      <a:pt x="0" y="4"/>
                      <a:pt x="12" y="0"/>
                      <a:pt x="19" y="21"/>
                    </a:cubicBezTo>
                    <a:cubicBezTo>
                      <a:pt x="14" y="37"/>
                      <a:pt x="18" y="36"/>
                      <a:pt x="7" y="25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8" name="Freeform 298"/>
              <p:cNvSpPr>
                <a:spLocks/>
              </p:cNvSpPr>
              <p:nvPr/>
            </p:nvSpPr>
            <p:spPr bwMode="ltGray">
              <a:xfrm>
                <a:off x="1379" y="617"/>
                <a:ext cx="21" cy="17"/>
              </a:xfrm>
              <a:custGeom>
                <a:avLst/>
                <a:gdLst>
                  <a:gd name="T0" fmla="*/ 11 w 22"/>
                  <a:gd name="T1" fmla="*/ 3 h 20"/>
                  <a:gd name="T2" fmla="*/ 11 w 22"/>
                  <a:gd name="T3" fmla="*/ 0 h 20"/>
                  <a:gd name="T4" fmla="*/ 11 w 22"/>
                  <a:gd name="T5" fmla="*/ 3 h 20"/>
                  <a:gd name="T6" fmla="*/ 8 w 22"/>
                  <a:gd name="T7" fmla="*/ 3 h 20"/>
                  <a:gd name="T8" fmla="*/ 11 w 22"/>
                  <a:gd name="T9" fmla="*/ 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0"/>
                  <a:gd name="T17" fmla="*/ 22 w 2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0">
                    <a:moveTo>
                      <a:pt x="12" y="12"/>
                    </a:moveTo>
                    <a:cubicBezTo>
                      <a:pt x="13" y="8"/>
                      <a:pt x="12" y="0"/>
                      <a:pt x="16" y="0"/>
                    </a:cubicBezTo>
                    <a:cubicBezTo>
                      <a:pt x="20" y="0"/>
                      <a:pt x="22" y="8"/>
                      <a:pt x="20" y="12"/>
                    </a:cubicBezTo>
                    <a:cubicBezTo>
                      <a:pt x="18" y="16"/>
                      <a:pt x="12" y="17"/>
                      <a:pt x="8" y="20"/>
                    </a:cubicBezTo>
                    <a:cubicBezTo>
                      <a:pt x="3" y="5"/>
                      <a:pt x="0" y="6"/>
                      <a:pt x="12" y="12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9" name="Freeform 299"/>
              <p:cNvSpPr>
                <a:spLocks/>
              </p:cNvSpPr>
              <p:nvPr/>
            </p:nvSpPr>
            <p:spPr bwMode="ltGray">
              <a:xfrm>
                <a:off x="453" y="275"/>
                <a:ext cx="58" cy="24"/>
              </a:xfrm>
              <a:custGeom>
                <a:avLst/>
                <a:gdLst>
                  <a:gd name="T0" fmla="*/ 24 w 57"/>
                  <a:gd name="T1" fmla="*/ 2 h 30"/>
                  <a:gd name="T2" fmla="*/ 45 w 57"/>
                  <a:gd name="T3" fmla="*/ 2 h 30"/>
                  <a:gd name="T4" fmla="*/ 49 w 57"/>
                  <a:gd name="T5" fmla="*/ 2 h 30"/>
                  <a:gd name="T6" fmla="*/ 24 w 57"/>
                  <a:gd name="T7" fmla="*/ 2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"/>
                  <a:gd name="T13" fmla="*/ 0 h 30"/>
                  <a:gd name="T14" fmla="*/ 57 w 57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" h="30">
                    <a:moveTo>
                      <a:pt x="24" y="18"/>
                    </a:moveTo>
                    <a:cubicBezTo>
                      <a:pt x="0" y="10"/>
                      <a:pt x="9" y="0"/>
                      <a:pt x="32" y="6"/>
                    </a:cubicBezTo>
                    <a:cubicBezTo>
                      <a:pt x="46" y="15"/>
                      <a:pt x="57" y="23"/>
                      <a:pt x="36" y="30"/>
                    </a:cubicBezTo>
                    <a:cubicBezTo>
                      <a:pt x="21" y="25"/>
                      <a:pt x="24" y="30"/>
                      <a:pt x="24" y="18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0" name="Freeform 300"/>
              <p:cNvSpPr>
                <a:spLocks/>
              </p:cNvSpPr>
              <p:nvPr/>
            </p:nvSpPr>
            <p:spPr bwMode="ltGray">
              <a:xfrm>
                <a:off x="1161" y="50"/>
                <a:ext cx="691" cy="569"/>
              </a:xfrm>
              <a:custGeom>
                <a:avLst/>
                <a:gdLst>
                  <a:gd name="T0" fmla="*/ 460 w 693"/>
                  <a:gd name="T1" fmla="*/ 34 h 696"/>
                  <a:gd name="T2" fmla="*/ 380 w 693"/>
                  <a:gd name="T3" fmla="*/ 33 h 696"/>
                  <a:gd name="T4" fmla="*/ 312 w 693"/>
                  <a:gd name="T5" fmla="*/ 31 h 696"/>
                  <a:gd name="T6" fmla="*/ 252 w 693"/>
                  <a:gd name="T7" fmla="*/ 29 h 696"/>
                  <a:gd name="T8" fmla="*/ 224 w 693"/>
                  <a:gd name="T9" fmla="*/ 31 h 696"/>
                  <a:gd name="T10" fmla="*/ 248 w 693"/>
                  <a:gd name="T11" fmla="*/ 31 h 696"/>
                  <a:gd name="T12" fmla="*/ 280 w 693"/>
                  <a:gd name="T13" fmla="*/ 34 h 696"/>
                  <a:gd name="T14" fmla="*/ 308 w 693"/>
                  <a:gd name="T15" fmla="*/ 35 h 696"/>
                  <a:gd name="T16" fmla="*/ 320 w 693"/>
                  <a:gd name="T17" fmla="*/ 38 h 696"/>
                  <a:gd name="T18" fmla="*/ 300 w 693"/>
                  <a:gd name="T19" fmla="*/ 40 h 696"/>
                  <a:gd name="T20" fmla="*/ 248 w 693"/>
                  <a:gd name="T21" fmla="*/ 46 h 696"/>
                  <a:gd name="T22" fmla="*/ 212 w 693"/>
                  <a:gd name="T23" fmla="*/ 46 h 696"/>
                  <a:gd name="T24" fmla="*/ 97 w 693"/>
                  <a:gd name="T25" fmla="*/ 51 h 696"/>
                  <a:gd name="T26" fmla="*/ 77 w 693"/>
                  <a:gd name="T27" fmla="*/ 46 h 696"/>
                  <a:gd name="T28" fmla="*/ 45 w 693"/>
                  <a:gd name="T29" fmla="*/ 38 h 696"/>
                  <a:gd name="T30" fmla="*/ 33 w 693"/>
                  <a:gd name="T31" fmla="*/ 33 h 696"/>
                  <a:gd name="T32" fmla="*/ 53 w 693"/>
                  <a:gd name="T33" fmla="*/ 25 h 696"/>
                  <a:gd name="T34" fmla="*/ 17 w 693"/>
                  <a:gd name="T35" fmla="*/ 29 h 696"/>
                  <a:gd name="T36" fmla="*/ 81 w 693"/>
                  <a:gd name="T37" fmla="*/ 20 h 696"/>
                  <a:gd name="T38" fmla="*/ 113 w 693"/>
                  <a:gd name="T39" fmla="*/ 16 h 696"/>
                  <a:gd name="T40" fmla="*/ 37 w 693"/>
                  <a:gd name="T41" fmla="*/ 16 h 696"/>
                  <a:gd name="T42" fmla="*/ 1 w 693"/>
                  <a:gd name="T43" fmla="*/ 13 h 696"/>
                  <a:gd name="T44" fmla="*/ 25 w 693"/>
                  <a:gd name="T45" fmla="*/ 11 h 696"/>
                  <a:gd name="T46" fmla="*/ 97 w 693"/>
                  <a:gd name="T47" fmla="*/ 9 h 696"/>
                  <a:gd name="T48" fmla="*/ 208 w 693"/>
                  <a:gd name="T49" fmla="*/ 9 h 696"/>
                  <a:gd name="T50" fmla="*/ 216 w 693"/>
                  <a:gd name="T51" fmla="*/ 5 h 696"/>
                  <a:gd name="T52" fmla="*/ 248 w 693"/>
                  <a:gd name="T53" fmla="*/ 0 h 696"/>
                  <a:gd name="T54" fmla="*/ 344 w 693"/>
                  <a:gd name="T55" fmla="*/ 3 h 696"/>
                  <a:gd name="T56" fmla="*/ 316 w 693"/>
                  <a:gd name="T57" fmla="*/ 6 h 696"/>
                  <a:gd name="T58" fmla="*/ 288 w 693"/>
                  <a:gd name="T59" fmla="*/ 13 h 696"/>
                  <a:gd name="T60" fmla="*/ 348 w 693"/>
                  <a:gd name="T61" fmla="*/ 13 h 696"/>
                  <a:gd name="T62" fmla="*/ 360 w 693"/>
                  <a:gd name="T63" fmla="*/ 10 h 696"/>
                  <a:gd name="T64" fmla="*/ 404 w 693"/>
                  <a:gd name="T65" fmla="*/ 7 h 696"/>
                  <a:gd name="T66" fmla="*/ 484 w 693"/>
                  <a:gd name="T67" fmla="*/ 6 h 696"/>
                  <a:gd name="T68" fmla="*/ 511 w 693"/>
                  <a:gd name="T69" fmla="*/ 4 h 696"/>
                  <a:gd name="T70" fmla="*/ 517 w 693"/>
                  <a:gd name="T71" fmla="*/ 34 h 69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93"/>
                  <a:gd name="T109" fmla="*/ 0 h 696"/>
                  <a:gd name="T110" fmla="*/ 693 w 693"/>
                  <a:gd name="T111" fmla="*/ 696 h 69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93" h="696">
                    <a:moveTo>
                      <a:pt x="541" y="460"/>
                    </a:moveTo>
                    <a:lnTo>
                      <a:pt x="473" y="464"/>
                    </a:lnTo>
                    <a:lnTo>
                      <a:pt x="441" y="452"/>
                    </a:lnTo>
                    <a:lnTo>
                      <a:pt x="393" y="452"/>
                    </a:lnTo>
                    <a:cubicBezTo>
                      <a:pt x="365" y="448"/>
                      <a:pt x="360" y="444"/>
                      <a:pt x="337" y="436"/>
                    </a:cubicBezTo>
                    <a:cubicBezTo>
                      <a:pt x="336" y="432"/>
                      <a:pt x="330" y="413"/>
                      <a:pt x="325" y="412"/>
                    </a:cubicBezTo>
                    <a:cubicBezTo>
                      <a:pt x="317" y="411"/>
                      <a:pt x="301" y="420"/>
                      <a:pt x="301" y="420"/>
                    </a:cubicBezTo>
                    <a:cubicBezTo>
                      <a:pt x="289" y="412"/>
                      <a:pt x="277" y="408"/>
                      <a:pt x="265" y="400"/>
                    </a:cubicBezTo>
                    <a:cubicBezTo>
                      <a:pt x="252" y="380"/>
                      <a:pt x="256" y="356"/>
                      <a:pt x="233" y="348"/>
                    </a:cubicBezTo>
                    <a:cubicBezTo>
                      <a:pt x="217" y="372"/>
                      <a:pt x="221" y="392"/>
                      <a:pt x="237" y="416"/>
                    </a:cubicBezTo>
                    <a:cubicBezTo>
                      <a:pt x="234" y="428"/>
                      <a:pt x="228" y="445"/>
                      <a:pt x="237" y="444"/>
                    </a:cubicBezTo>
                    <a:cubicBezTo>
                      <a:pt x="247" y="443"/>
                      <a:pt x="261" y="428"/>
                      <a:pt x="261" y="428"/>
                    </a:cubicBezTo>
                    <a:cubicBezTo>
                      <a:pt x="258" y="450"/>
                      <a:pt x="243" y="475"/>
                      <a:pt x="269" y="484"/>
                    </a:cubicBezTo>
                    <a:cubicBezTo>
                      <a:pt x="277" y="479"/>
                      <a:pt x="288" y="476"/>
                      <a:pt x="293" y="468"/>
                    </a:cubicBezTo>
                    <a:cubicBezTo>
                      <a:pt x="302" y="454"/>
                      <a:pt x="303" y="446"/>
                      <a:pt x="317" y="436"/>
                    </a:cubicBezTo>
                    <a:cubicBezTo>
                      <a:pt x="315" y="448"/>
                      <a:pt x="306" y="467"/>
                      <a:pt x="321" y="476"/>
                    </a:cubicBezTo>
                    <a:cubicBezTo>
                      <a:pt x="328" y="480"/>
                      <a:pt x="345" y="484"/>
                      <a:pt x="345" y="484"/>
                    </a:cubicBezTo>
                    <a:cubicBezTo>
                      <a:pt x="382" y="472"/>
                      <a:pt x="347" y="527"/>
                      <a:pt x="333" y="536"/>
                    </a:cubicBezTo>
                    <a:cubicBezTo>
                      <a:pt x="330" y="540"/>
                      <a:pt x="329" y="545"/>
                      <a:pt x="325" y="548"/>
                    </a:cubicBezTo>
                    <a:cubicBezTo>
                      <a:pt x="322" y="551"/>
                      <a:pt x="316" y="549"/>
                      <a:pt x="313" y="552"/>
                    </a:cubicBezTo>
                    <a:cubicBezTo>
                      <a:pt x="300" y="565"/>
                      <a:pt x="320" y="575"/>
                      <a:pt x="293" y="584"/>
                    </a:cubicBezTo>
                    <a:cubicBezTo>
                      <a:pt x="286" y="595"/>
                      <a:pt x="272" y="610"/>
                      <a:pt x="261" y="616"/>
                    </a:cubicBezTo>
                    <a:cubicBezTo>
                      <a:pt x="254" y="620"/>
                      <a:pt x="245" y="621"/>
                      <a:pt x="237" y="624"/>
                    </a:cubicBezTo>
                    <a:cubicBezTo>
                      <a:pt x="233" y="625"/>
                      <a:pt x="225" y="628"/>
                      <a:pt x="225" y="628"/>
                    </a:cubicBezTo>
                    <a:cubicBezTo>
                      <a:pt x="215" y="659"/>
                      <a:pt x="212" y="652"/>
                      <a:pt x="173" y="656"/>
                    </a:cubicBezTo>
                    <a:cubicBezTo>
                      <a:pt x="140" y="667"/>
                      <a:pt x="132" y="687"/>
                      <a:pt x="97" y="696"/>
                    </a:cubicBezTo>
                    <a:cubicBezTo>
                      <a:pt x="77" y="691"/>
                      <a:pt x="75" y="687"/>
                      <a:pt x="81" y="668"/>
                    </a:cubicBezTo>
                    <a:cubicBezTo>
                      <a:pt x="77" y="646"/>
                      <a:pt x="72" y="639"/>
                      <a:pt x="77" y="616"/>
                    </a:cubicBezTo>
                    <a:cubicBezTo>
                      <a:pt x="73" y="598"/>
                      <a:pt x="71" y="587"/>
                      <a:pt x="61" y="572"/>
                    </a:cubicBezTo>
                    <a:cubicBezTo>
                      <a:pt x="58" y="551"/>
                      <a:pt x="51" y="543"/>
                      <a:pt x="45" y="524"/>
                    </a:cubicBezTo>
                    <a:cubicBezTo>
                      <a:pt x="52" y="502"/>
                      <a:pt x="58" y="496"/>
                      <a:pt x="49" y="472"/>
                    </a:cubicBezTo>
                    <a:cubicBezTo>
                      <a:pt x="46" y="463"/>
                      <a:pt x="33" y="448"/>
                      <a:pt x="33" y="448"/>
                    </a:cubicBezTo>
                    <a:cubicBezTo>
                      <a:pt x="42" y="422"/>
                      <a:pt x="42" y="408"/>
                      <a:pt x="33" y="380"/>
                    </a:cubicBezTo>
                    <a:cubicBezTo>
                      <a:pt x="49" y="369"/>
                      <a:pt x="48" y="362"/>
                      <a:pt x="53" y="344"/>
                    </a:cubicBezTo>
                    <a:cubicBezTo>
                      <a:pt x="47" y="327"/>
                      <a:pt x="49" y="308"/>
                      <a:pt x="33" y="332"/>
                    </a:cubicBezTo>
                    <a:cubicBezTo>
                      <a:pt x="40" y="353"/>
                      <a:pt x="29" y="374"/>
                      <a:pt x="17" y="392"/>
                    </a:cubicBezTo>
                    <a:cubicBezTo>
                      <a:pt x="6" y="360"/>
                      <a:pt x="10" y="340"/>
                      <a:pt x="13" y="304"/>
                    </a:cubicBezTo>
                    <a:cubicBezTo>
                      <a:pt x="44" y="314"/>
                      <a:pt x="54" y="289"/>
                      <a:pt x="81" y="280"/>
                    </a:cubicBezTo>
                    <a:cubicBezTo>
                      <a:pt x="94" y="261"/>
                      <a:pt x="85" y="242"/>
                      <a:pt x="105" y="228"/>
                    </a:cubicBezTo>
                    <a:cubicBezTo>
                      <a:pt x="108" y="220"/>
                      <a:pt x="110" y="212"/>
                      <a:pt x="113" y="204"/>
                    </a:cubicBezTo>
                    <a:cubicBezTo>
                      <a:pt x="116" y="196"/>
                      <a:pt x="89" y="196"/>
                      <a:pt x="89" y="196"/>
                    </a:cubicBezTo>
                    <a:cubicBezTo>
                      <a:pt x="81" y="221"/>
                      <a:pt x="58" y="211"/>
                      <a:pt x="37" y="204"/>
                    </a:cubicBezTo>
                    <a:cubicBezTo>
                      <a:pt x="33" y="207"/>
                      <a:pt x="30" y="213"/>
                      <a:pt x="25" y="212"/>
                    </a:cubicBezTo>
                    <a:cubicBezTo>
                      <a:pt x="16" y="210"/>
                      <a:pt x="1" y="196"/>
                      <a:pt x="1" y="196"/>
                    </a:cubicBezTo>
                    <a:cubicBezTo>
                      <a:pt x="4" y="186"/>
                      <a:pt x="4" y="174"/>
                      <a:pt x="9" y="164"/>
                    </a:cubicBezTo>
                    <a:cubicBezTo>
                      <a:pt x="13" y="155"/>
                      <a:pt x="25" y="140"/>
                      <a:pt x="25" y="140"/>
                    </a:cubicBezTo>
                    <a:cubicBezTo>
                      <a:pt x="0" y="132"/>
                      <a:pt x="25" y="128"/>
                      <a:pt x="37" y="124"/>
                    </a:cubicBezTo>
                    <a:cubicBezTo>
                      <a:pt x="58" y="131"/>
                      <a:pt x="75" y="116"/>
                      <a:pt x="97" y="112"/>
                    </a:cubicBezTo>
                    <a:cubicBezTo>
                      <a:pt x="135" y="87"/>
                      <a:pt x="159" y="122"/>
                      <a:pt x="197" y="132"/>
                    </a:cubicBezTo>
                    <a:cubicBezTo>
                      <a:pt x="205" y="129"/>
                      <a:pt x="213" y="127"/>
                      <a:pt x="221" y="124"/>
                    </a:cubicBezTo>
                    <a:cubicBezTo>
                      <a:pt x="225" y="123"/>
                      <a:pt x="226" y="147"/>
                      <a:pt x="233" y="120"/>
                    </a:cubicBezTo>
                    <a:lnTo>
                      <a:pt x="229" y="64"/>
                    </a:lnTo>
                    <a:lnTo>
                      <a:pt x="209" y="40"/>
                    </a:lnTo>
                    <a:cubicBezTo>
                      <a:pt x="243" y="21"/>
                      <a:pt x="240" y="21"/>
                      <a:pt x="261" y="0"/>
                    </a:cubicBezTo>
                    <a:cubicBezTo>
                      <a:pt x="297" y="16"/>
                      <a:pt x="333" y="32"/>
                      <a:pt x="369" y="48"/>
                    </a:cubicBezTo>
                    <a:cubicBezTo>
                      <a:pt x="373" y="50"/>
                      <a:pt x="361" y="44"/>
                      <a:pt x="357" y="44"/>
                    </a:cubicBezTo>
                    <a:cubicBezTo>
                      <a:pt x="349" y="45"/>
                      <a:pt x="333" y="52"/>
                      <a:pt x="333" y="52"/>
                    </a:cubicBezTo>
                    <a:cubicBezTo>
                      <a:pt x="322" y="68"/>
                      <a:pt x="318" y="71"/>
                      <a:pt x="329" y="88"/>
                    </a:cubicBezTo>
                    <a:cubicBezTo>
                      <a:pt x="308" y="119"/>
                      <a:pt x="323" y="118"/>
                      <a:pt x="333" y="148"/>
                    </a:cubicBezTo>
                    <a:cubicBezTo>
                      <a:pt x="320" y="157"/>
                      <a:pt x="314" y="167"/>
                      <a:pt x="301" y="176"/>
                    </a:cubicBezTo>
                    <a:cubicBezTo>
                      <a:pt x="306" y="213"/>
                      <a:pt x="303" y="213"/>
                      <a:pt x="337" y="220"/>
                    </a:cubicBezTo>
                    <a:cubicBezTo>
                      <a:pt x="358" y="216"/>
                      <a:pt x="368" y="214"/>
                      <a:pt x="361" y="192"/>
                    </a:cubicBezTo>
                    <a:cubicBezTo>
                      <a:pt x="362" y="177"/>
                      <a:pt x="362" y="162"/>
                      <a:pt x="365" y="148"/>
                    </a:cubicBezTo>
                    <a:cubicBezTo>
                      <a:pt x="366" y="143"/>
                      <a:pt x="369" y="133"/>
                      <a:pt x="373" y="136"/>
                    </a:cubicBezTo>
                    <a:cubicBezTo>
                      <a:pt x="379" y="140"/>
                      <a:pt x="376" y="149"/>
                      <a:pt x="377" y="156"/>
                    </a:cubicBezTo>
                    <a:cubicBezTo>
                      <a:pt x="404" y="147"/>
                      <a:pt x="409" y="116"/>
                      <a:pt x="417" y="92"/>
                    </a:cubicBezTo>
                    <a:cubicBezTo>
                      <a:pt x="422" y="76"/>
                      <a:pt x="453" y="74"/>
                      <a:pt x="465" y="72"/>
                    </a:cubicBezTo>
                    <a:cubicBezTo>
                      <a:pt x="472" y="92"/>
                      <a:pt x="477" y="93"/>
                      <a:pt x="497" y="88"/>
                    </a:cubicBezTo>
                    <a:cubicBezTo>
                      <a:pt x="512" y="78"/>
                      <a:pt x="515" y="74"/>
                      <a:pt x="509" y="56"/>
                    </a:cubicBezTo>
                    <a:cubicBezTo>
                      <a:pt x="523" y="46"/>
                      <a:pt x="517" y="46"/>
                      <a:pt x="529" y="52"/>
                    </a:cubicBezTo>
                    <a:lnTo>
                      <a:pt x="693" y="72"/>
                    </a:lnTo>
                    <a:lnTo>
                      <a:pt x="541" y="460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1" name="Freeform 301"/>
              <p:cNvSpPr>
                <a:spLocks/>
              </p:cNvSpPr>
              <p:nvPr/>
            </p:nvSpPr>
            <p:spPr bwMode="ltGray">
              <a:xfrm>
                <a:off x="689" y="6"/>
                <a:ext cx="1386" cy="232"/>
              </a:xfrm>
              <a:custGeom>
                <a:avLst/>
                <a:gdLst>
                  <a:gd name="T0" fmla="*/ 145506 w 931"/>
                  <a:gd name="T1" fmla="*/ 0 h 149"/>
                  <a:gd name="T2" fmla="*/ 25268 w 931"/>
                  <a:gd name="T3" fmla="*/ 9162 h 149"/>
                  <a:gd name="T4" fmla="*/ 15980 w 931"/>
                  <a:gd name="T5" fmla="*/ 13145 h 149"/>
                  <a:gd name="T6" fmla="*/ 10917 w 931"/>
                  <a:gd name="T7" fmla="*/ 13145 h 149"/>
                  <a:gd name="T8" fmla="*/ 3908 w 931"/>
                  <a:gd name="T9" fmla="*/ 24369 h 149"/>
                  <a:gd name="T10" fmla="*/ 0 w 931"/>
                  <a:gd name="T11" fmla="*/ 33103 h 149"/>
                  <a:gd name="T12" fmla="*/ 10418 w 931"/>
                  <a:gd name="T13" fmla="*/ 36393 h 149"/>
                  <a:gd name="T14" fmla="*/ 17068 w 931"/>
                  <a:gd name="T15" fmla="*/ 30218 h 149"/>
                  <a:gd name="T16" fmla="*/ 19093 w 931"/>
                  <a:gd name="T17" fmla="*/ 26619 h 149"/>
                  <a:gd name="T18" fmla="*/ 29521 w 931"/>
                  <a:gd name="T19" fmla="*/ 16418 h 149"/>
                  <a:gd name="T20" fmla="*/ 37930 w 931"/>
                  <a:gd name="T21" fmla="*/ 14576 h 149"/>
                  <a:gd name="T22" fmla="*/ 41879 w 931"/>
                  <a:gd name="T23" fmla="*/ 29575 h 149"/>
                  <a:gd name="T24" fmla="*/ 33190 w 931"/>
                  <a:gd name="T25" fmla="*/ 34587 h 149"/>
                  <a:gd name="T26" fmla="*/ 40724 w 931"/>
                  <a:gd name="T27" fmla="*/ 35767 h 149"/>
                  <a:gd name="T28" fmla="*/ 44100 w 931"/>
                  <a:gd name="T29" fmla="*/ 28402 h 149"/>
                  <a:gd name="T30" fmla="*/ 46954 w 931"/>
                  <a:gd name="T31" fmla="*/ 29039 h 149"/>
                  <a:gd name="T32" fmla="*/ 44633 w 931"/>
                  <a:gd name="T33" fmla="*/ 17096 h 149"/>
                  <a:gd name="T34" fmla="*/ 46954 w 931"/>
                  <a:gd name="T35" fmla="*/ 13993 h 149"/>
                  <a:gd name="T36" fmla="*/ 48809 w 931"/>
                  <a:gd name="T37" fmla="*/ 27803 h 149"/>
                  <a:gd name="T38" fmla="*/ 46954 w 931"/>
                  <a:gd name="T39" fmla="*/ 35767 h 149"/>
                  <a:gd name="T40" fmla="*/ 52323 w 931"/>
                  <a:gd name="T41" fmla="*/ 41055 h 149"/>
                  <a:gd name="T42" fmla="*/ 52726 w 931"/>
                  <a:gd name="T43" fmla="*/ 29039 h 149"/>
                  <a:gd name="T44" fmla="*/ 58432 w 931"/>
                  <a:gd name="T45" fmla="*/ 32492 h 149"/>
                  <a:gd name="T46" fmla="*/ 67408 w 931"/>
                  <a:gd name="T47" fmla="*/ 23181 h 149"/>
                  <a:gd name="T48" fmla="*/ 72191 w 931"/>
                  <a:gd name="T49" fmla="*/ 15756 h 149"/>
                  <a:gd name="T50" fmla="*/ 77552 w 931"/>
                  <a:gd name="T51" fmla="*/ 17599 h 149"/>
                  <a:gd name="T52" fmla="*/ 80276 w 931"/>
                  <a:gd name="T53" fmla="*/ 15756 h 149"/>
                  <a:gd name="T54" fmla="*/ 76072 w 931"/>
                  <a:gd name="T55" fmla="*/ 13993 h 149"/>
                  <a:gd name="T56" fmla="*/ 83690 w 931"/>
                  <a:gd name="T57" fmla="*/ 10980 h 149"/>
                  <a:gd name="T58" fmla="*/ 95975 w 931"/>
                  <a:gd name="T59" fmla="*/ 17096 h 149"/>
                  <a:gd name="T60" fmla="*/ 102528 w 931"/>
                  <a:gd name="T61" fmla="*/ 13145 h 149"/>
                  <a:gd name="T62" fmla="*/ 102975 w 931"/>
                  <a:gd name="T63" fmla="*/ 19963 h 149"/>
                  <a:gd name="T64" fmla="*/ 100216 w 931"/>
                  <a:gd name="T65" fmla="*/ 31868 h 149"/>
                  <a:gd name="T66" fmla="*/ 107876 w 931"/>
                  <a:gd name="T67" fmla="*/ 27803 h 149"/>
                  <a:gd name="T68" fmla="*/ 110092 w 931"/>
                  <a:gd name="T69" fmla="*/ 25420 h 149"/>
                  <a:gd name="T70" fmla="*/ 114376 w 931"/>
                  <a:gd name="T71" fmla="*/ 19237 h 149"/>
                  <a:gd name="T72" fmla="*/ 140095 w 931"/>
                  <a:gd name="T73" fmla="*/ 26619 h 14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31"/>
                  <a:gd name="T112" fmla="*/ 0 h 149"/>
                  <a:gd name="T113" fmla="*/ 931 w 931"/>
                  <a:gd name="T114" fmla="*/ 149 h 14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31" h="149">
                    <a:moveTo>
                      <a:pt x="794" y="84"/>
                    </a:moveTo>
                    <a:cubicBezTo>
                      <a:pt x="813" y="72"/>
                      <a:pt x="931" y="14"/>
                      <a:pt x="825" y="0"/>
                    </a:cubicBezTo>
                    <a:lnTo>
                      <a:pt x="159" y="0"/>
                    </a:lnTo>
                    <a:cubicBezTo>
                      <a:pt x="149" y="12"/>
                      <a:pt x="162" y="18"/>
                      <a:pt x="143" y="29"/>
                    </a:cubicBezTo>
                    <a:cubicBezTo>
                      <a:pt x="130" y="44"/>
                      <a:pt x="133" y="39"/>
                      <a:pt x="116" y="48"/>
                    </a:cubicBezTo>
                    <a:cubicBezTo>
                      <a:pt x="108" y="46"/>
                      <a:pt x="100" y="44"/>
                      <a:pt x="91" y="42"/>
                    </a:cubicBezTo>
                    <a:cubicBezTo>
                      <a:pt x="89" y="41"/>
                      <a:pt x="83" y="40"/>
                      <a:pt x="83" y="40"/>
                    </a:cubicBezTo>
                    <a:cubicBezTo>
                      <a:pt x="76" y="40"/>
                      <a:pt x="68" y="39"/>
                      <a:pt x="62" y="42"/>
                    </a:cubicBezTo>
                    <a:cubicBezTo>
                      <a:pt x="54" y="45"/>
                      <a:pt x="46" y="61"/>
                      <a:pt x="38" y="67"/>
                    </a:cubicBezTo>
                    <a:cubicBezTo>
                      <a:pt x="32" y="71"/>
                      <a:pt x="27" y="74"/>
                      <a:pt x="22" y="77"/>
                    </a:cubicBezTo>
                    <a:cubicBezTo>
                      <a:pt x="16" y="81"/>
                      <a:pt x="5" y="86"/>
                      <a:pt x="5" y="86"/>
                    </a:cubicBezTo>
                    <a:cubicBezTo>
                      <a:pt x="9" y="95"/>
                      <a:pt x="7" y="97"/>
                      <a:pt x="0" y="105"/>
                    </a:cubicBezTo>
                    <a:cubicBezTo>
                      <a:pt x="17" y="107"/>
                      <a:pt x="22" y="107"/>
                      <a:pt x="16" y="120"/>
                    </a:cubicBezTo>
                    <a:cubicBezTo>
                      <a:pt x="27" y="122"/>
                      <a:pt x="48" y="116"/>
                      <a:pt x="59" y="115"/>
                    </a:cubicBezTo>
                    <a:cubicBezTo>
                      <a:pt x="71" y="112"/>
                      <a:pt x="73" y="117"/>
                      <a:pt x="83" y="111"/>
                    </a:cubicBezTo>
                    <a:cubicBezTo>
                      <a:pt x="89" y="96"/>
                      <a:pt x="83" y="100"/>
                      <a:pt x="97" y="96"/>
                    </a:cubicBezTo>
                    <a:cubicBezTo>
                      <a:pt x="100" y="94"/>
                      <a:pt x="103" y="93"/>
                      <a:pt x="105" y="90"/>
                    </a:cubicBezTo>
                    <a:cubicBezTo>
                      <a:pt x="106" y="88"/>
                      <a:pt x="106" y="85"/>
                      <a:pt x="108" y="84"/>
                    </a:cubicBezTo>
                    <a:cubicBezTo>
                      <a:pt x="112" y="80"/>
                      <a:pt x="140" y="69"/>
                      <a:pt x="148" y="67"/>
                    </a:cubicBezTo>
                    <a:cubicBezTo>
                      <a:pt x="160" y="52"/>
                      <a:pt x="153" y="56"/>
                      <a:pt x="167" y="52"/>
                    </a:cubicBezTo>
                    <a:cubicBezTo>
                      <a:pt x="178" y="55"/>
                      <a:pt x="179" y="62"/>
                      <a:pt x="191" y="58"/>
                    </a:cubicBezTo>
                    <a:cubicBezTo>
                      <a:pt x="199" y="52"/>
                      <a:pt x="206" y="51"/>
                      <a:pt x="215" y="46"/>
                    </a:cubicBezTo>
                    <a:cubicBezTo>
                      <a:pt x="226" y="58"/>
                      <a:pt x="217" y="46"/>
                      <a:pt x="223" y="69"/>
                    </a:cubicBezTo>
                    <a:cubicBezTo>
                      <a:pt x="226" y="79"/>
                      <a:pt x="233" y="85"/>
                      <a:pt x="237" y="94"/>
                    </a:cubicBezTo>
                    <a:cubicBezTo>
                      <a:pt x="227" y="100"/>
                      <a:pt x="229" y="104"/>
                      <a:pt x="218" y="107"/>
                    </a:cubicBezTo>
                    <a:cubicBezTo>
                      <a:pt x="207" y="120"/>
                      <a:pt x="203" y="113"/>
                      <a:pt x="188" y="109"/>
                    </a:cubicBezTo>
                    <a:cubicBezTo>
                      <a:pt x="191" y="117"/>
                      <a:pt x="200" y="127"/>
                      <a:pt x="210" y="132"/>
                    </a:cubicBezTo>
                    <a:cubicBezTo>
                      <a:pt x="218" y="114"/>
                      <a:pt x="211" y="122"/>
                      <a:pt x="231" y="113"/>
                    </a:cubicBezTo>
                    <a:cubicBezTo>
                      <a:pt x="237" y="111"/>
                      <a:pt x="248" y="105"/>
                      <a:pt x="248" y="105"/>
                    </a:cubicBezTo>
                    <a:cubicBezTo>
                      <a:pt x="248" y="100"/>
                      <a:pt x="246" y="94"/>
                      <a:pt x="250" y="90"/>
                    </a:cubicBezTo>
                    <a:cubicBezTo>
                      <a:pt x="253" y="88"/>
                      <a:pt x="254" y="96"/>
                      <a:pt x="258" y="96"/>
                    </a:cubicBezTo>
                    <a:cubicBezTo>
                      <a:pt x="262" y="97"/>
                      <a:pt x="264" y="94"/>
                      <a:pt x="266" y="92"/>
                    </a:cubicBezTo>
                    <a:cubicBezTo>
                      <a:pt x="262" y="82"/>
                      <a:pt x="252" y="77"/>
                      <a:pt x="248" y="67"/>
                    </a:cubicBezTo>
                    <a:cubicBezTo>
                      <a:pt x="250" y="63"/>
                      <a:pt x="255" y="58"/>
                      <a:pt x="253" y="54"/>
                    </a:cubicBezTo>
                    <a:cubicBezTo>
                      <a:pt x="251" y="50"/>
                      <a:pt x="248" y="42"/>
                      <a:pt x="248" y="42"/>
                    </a:cubicBezTo>
                    <a:cubicBezTo>
                      <a:pt x="256" y="32"/>
                      <a:pt x="259" y="35"/>
                      <a:pt x="266" y="44"/>
                    </a:cubicBezTo>
                    <a:cubicBezTo>
                      <a:pt x="270" y="56"/>
                      <a:pt x="276" y="61"/>
                      <a:pt x="285" y="71"/>
                    </a:cubicBezTo>
                    <a:cubicBezTo>
                      <a:pt x="281" y="81"/>
                      <a:pt x="289" y="82"/>
                      <a:pt x="277" y="88"/>
                    </a:cubicBezTo>
                    <a:cubicBezTo>
                      <a:pt x="262" y="106"/>
                      <a:pt x="278" y="83"/>
                      <a:pt x="274" y="101"/>
                    </a:cubicBezTo>
                    <a:cubicBezTo>
                      <a:pt x="274" y="105"/>
                      <a:pt x="268" y="109"/>
                      <a:pt x="266" y="113"/>
                    </a:cubicBezTo>
                    <a:cubicBezTo>
                      <a:pt x="270" y="122"/>
                      <a:pt x="268" y="125"/>
                      <a:pt x="261" y="132"/>
                    </a:cubicBezTo>
                    <a:cubicBezTo>
                      <a:pt x="268" y="149"/>
                      <a:pt x="282" y="134"/>
                      <a:pt x="296" y="130"/>
                    </a:cubicBezTo>
                    <a:cubicBezTo>
                      <a:pt x="299" y="122"/>
                      <a:pt x="295" y="119"/>
                      <a:pt x="299" y="111"/>
                    </a:cubicBezTo>
                    <a:cubicBezTo>
                      <a:pt x="296" y="105"/>
                      <a:pt x="288" y="97"/>
                      <a:pt x="299" y="92"/>
                    </a:cubicBezTo>
                    <a:cubicBezTo>
                      <a:pt x="303" y="90"/>
                      <a:pt x="315" y="88"/>
                      <a:pt x="315" y="88"/>
                    </a:cubicBezTo>
                    <a:cubicBezTo>
                      <a:pt x="326" y="91"/>
                      <a:pt x="325" y="95"/>
                      <a:pt x="331" y="103"/>
                    </a:cubicBezTo>
                    <a:cubicBezTo>
                      <a:pt x="339" y="84"/>
                      <a:pt x="331" y="90"/>
                      <a:pt x="361" y="92"/>
                    </a:cubicBezTo>
                    <a:cubicBezTo>
                      <a:pt x="355" y="76"/>
                      <a:pt x="365" y="76"/>
                      <a:pt x="382" y="73"/>
                    </a:cubicBezTo>
                    <a:cubicBezTo>
                      <a:pt x="383" y="71"/>
                      <a:pt x="387" y="57"/>
                      <a:pt x="393" y="54"/>
                    </a:cubicBezTo>
                    <a:cubicBezTo>
                      <a:pt x="398" y="52"/>
                      <a:pt x="409" y="50"/>
                      <a:pt x="409" y="50"/>
                    </a:cubicBezTo>
                    <a:cubicBezTo>
                      <a:pt x="430" y="54"/>
                      <a:pt x="413" y="58"/>
                      <a:pt x="431" y="63"/>
                    </a:cubicBezTo>
                    <a:cubicBezTo>
                      <a:pt x="433" y="61"/>
                      <a:pt x="435" y="57"/>
                      <a:pt x="439" y="56"/>
                    </a:cubicBezTo>
                    <a:cubicBezTo>
                      <a:pt x="445" y="55"/>
                      <a:pt x="452" y="61"/>
                      <a:pt x="457" y="58"/>
                    </a:cubicBezTo>
                    <a:cubicBezTo>
                      <a:pt x="461" y="57"/>
                      <a:pt x="457" y="52"/>
                      <a:pt x="455" y="50"/>
                    </a:cubicBezTo>
                    <a:cubicBezTo>
                      <a:pt x="451" y="47"/>
                      <a:pt x="444" y="47"/>
                      <a:pt x="439" y="46"/>
                    </a:cubicBezTo>
                    <a:cubicBezTo>
                      <a:pt x="436" y="45"/>
                      <a:pt x="431" y="44"/>
                      <a:pt x="431" y="44"/>
                    </a:cubicBezTo>
                    <a:cubicBezTo>
                      <a:pt x="440" y="38"/>
                      <a:pt x="443" y="36"/>
                      <a:pt x="455" y="40"/>
                    </a:cubicBezTo>
                    <a:cubicBezTo>
                      <a:pt x="461" y="38"/>
                      <a:pt x="467" y="35"/>
                      <a:pt x="474" y="35"/>
                    </a:cubicBezTo>
                    <a:cubicBezTo>
                      <a:pt x="483" y="36"/>
                      <a:pt x="511" y="43"/>
                      <a:pt x="519" y="46"/>
                    </a:cubicBezTo>
                    <a:cubicBezTo>
                      <a:pt x="527" y="49"/>
                      <a:pt x="544" y="54"/>
                      <a:pt x="544" y="54"/>
                    </a:cubicBezTo>
                    <a:cubicBezTo>
                      <a:pt x="548" y="54"/>
                      <a:pt x="560" y="52"/>
                      <a:pt x="565" y="50"/>
                    </a:cubicBezTo>
                    <a:cubicBezTo>
                      <a:pt x="570" y="47"/>
                      <a:pt x="581" y="42"/>
                      <a:pt x="581" y="42"/>
                    </a:cubicBezTo>
                    <a:cubicBezTo>
                      <a:pt x="585" y="42"/>
                      <a:pt x="598" y="44"/>
                      <a:pt x="600" y="48"/>
                    </a:cubicBezTo>
                    <a:cubicBezTo>
                      <a:pt x="603" y="55"/>
                      <a:pt x="589" y="61"/>
                      <a:pt x="584" y="63"/>
                    </a:cubicBezTo>
                    <a:cubicBezTo>
                      <a:pt x="576" y="69"/>
                      <a:pt x="568" y="69"/>
                      <a:pt x="565" y="77"/>
                    </a:cubicBezTo>
                    <a:cubicBezTo>
                      <a:pt x="568" y="86"/>
                      <a:pt x="564" y="92"/>
                      <a:pt x="568" y="101"/>
                    </a:cubicBezTo>
                    <a:cubicBezTo>
                      <a:pt x="574" y="93"/>
                      <a:pt x="577" y="91"/>
                      <a:pt x="589" y="94"/>
                    </a:cubicBezTo>
                    <a:cubicBezTo>
                      <a:pt x="595" y="108"/>
                      <a:pt x="602" y="93"/>
                      <a:pt x="611" y="88"/>
                    </a:cubicBezTo>
                    <a:cubicBezTo>
                      <a:pt x="613" y="86"/>
                      <a:pt x="613" y="83"/>
                      <a:pt x="616" y="82"/>
                    </a:cubicBezTo>
                    <a:cubicBezTo>
                      <a:pt x="618" y="80"/>
                      <a:pt x="622" y="81"/>
                      <a:pt x="624" y="80"/>
                    </a:cubicBezTo>
                    <a:cubicBezTo>
                      <a:pt x="626" y="78"/>
                      <a:pt x="626" y="75"/>
                      <a:pt x="627" y="73"/>
                    </a:cubicBezTo>
                    <a:cubicBezTo>
                      <a:pt x="632" y="65"/>
                      <a:pt x="638" y="63"/>
                      <a:pt x="648" y="61"/>
                    </a:cubicBezTo>
                    <a:cubicBezTo>
                      <a:pt x="664" y="62"/>
                      <a:pt x="684" y="69"/>
                      <a:pt x="700" y="69"/>
                    </a:cubicBezTo>
                    <a:lnTo>
                      <a:pt x="794" y="84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2" name="Freeform 302"/>
              <p:cNvSpPr>
                <a:spLocks/>
              </p:cNvSpPr>
              <p:nvPr/>
            </p:nvSpPr>
            <p:spPr bwMode="ltGray">
              <a:xfrm>
                <a:off x="971" y="91"/>
                <a:ext cx="30" cy="25"/>
              </a:xfrm>
              <a:custGeom>
                <a:avLst/>
                <a:gdLst>
                  <a:gd name="T0" fmla="*/ 3 w 31"/>
                  <a:gd name="T1" fmla="*/ 3 h 30"/>
                  <a:gd name="T2" fmla="*/ 18 w 31"/>
                  <a:gd name="T3" fmla="*/ 0 h 30"/>
                  <a:gd name="T4" fmla="*/ 15 w 31"/>
                  <a:gd name="T5" fmla="*/ 3 h 30"/>
                  <a:gd name="T6" fmla="*/ 3 w 31"/>
                  <a:gd name="T7" fmla="*/ 3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30"/>
                  <a:gd name="T14" fmla="*/ 31 w 31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30">
                    <a:moveTo>
                      <a:pt x="3" y="28"/>
                    </a:moveTo>
                    <a:cubicBezTo>
                      <a:pt x="8" y="8"/>
                      <a:pt x="12" y="6"/>
                      <a:pt x="31" y="0"/>
                    </a:cubicBezTo>
                    <a:cubicBezTo>
                      <a:pt x="29" y="5"/>
                      <a:pt x="25" y="22"/>
                      <a:pt x="19" y="24"/>
                    </a:cubicBezTo>
                    <a:cubicBezTo>
                      <a:pt x="0" y="30"/>
                      <a:pt x="3" y="9"/>
                      <a:pt x="3" y="28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3" name="Freeform 303"/>
              <p:cNvSpPr>
                <a:spLocks/>
              </p:cNvSpPr>
              <p:nvPr/>
            </p:nvSpPr>
            <p:spPr bwMode="ltGray">
              <a:xfrm>
                <a:off x="935" y="125"/>
                <a:ext cx="45" cy="27"/>
              </a:xfrm>
              <a:custGeom>
                <a:avLst/>
                <a:gdLst>
                  <a:gd name="T0" fmla="*/ 6 w 44"/>
                  <a:gd name="T1" fmla="*/ 3 h 32"/>
                  <a:gd name="T2" fmla="*/ 35 w 44"/>
                  <a:gd name="T3" fmla="*/ 0 h 32"/>
                  <a:gd name="T4" fmla="*/ 51 w 44"/>
                  <a:gd name="T5" fmla="*/ 3 h 32"/>
                  <a:gd name="T6" fmla="*/ 6 w 44"/>
                  <a:gd name="T7" fmla="*/ 3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"/>
                  <a:gd name="T13" fmla="*/ 0 h 32"/>
                  <a:gd name="T14" fmla="*/ 44 w 44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" h="32">
                    <a:moveTo>
                      <a:pt x="6" y="32"/>
                    </a:moveTo>
                    <a:cubicBezTo>
                      <a:pt x="0" y="14"/>
                      <a:pt x="7" y="10"/>
                      <a:pt x="22" y="0"/>
                    </a:cubicBezTo>
                    <a:cubicBezTo>
                      <a:pt x="27" y="1"/>
                      <a:pt x="35" y="0"/>
                      <a:pt x="38" y="4"/>
                    </a:cubicBezTo>
                    <a:cubicBezTo>
                      <a:pt x="44" y="13"/>
                      <a:pt x="16" y="32"/>
                      <a:pt x="6" y="32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4" name="Freeform 304"/>
              <p:cNvSpPr>
                <a:spLocks/>
              </p:cNvSpPr>
              <p:nvPr/>
            </p:nvSpPr>
            <p:spPr bwMode="ltGray">
              <a:xfrm>
                <a:off x="1081" y="226"/>
                <a:ext cx="75" cy="14"/>
              </a:xfrm>
              <a:custGeom>
                <a:avLst/>
                <a:gdLst>
                  <a:gd name="T0" fmla="*/ 37 w 76"/>
                  <a:gd name="T1" fmla="*/ 2 h 18"/>
                  <a:gd name="T2" fmla="*/ 25 w 76"/>
                  <a:gd name="T3" fmla="*/ 2 h 18"/>
                  <a:gd name="T4" fmla="*/ 37 w 76"/>
                  <a:gd name="T5" fmla="*/ 2 h 18"/>
                  <a:gd name="T6" fmla="*/ 0 60000 65536"/>
                  <a:gd name="T7" fmla="*/ 0 60000 65536"/>
                  <a:gd name="T8" fmla="*/ 0 60000 65536"/>
                  <a:gd name="T9" fmla="*/ 0 w 76"/>
                  <a:gd name="T10" fmla="*/ 0 h 18"/>
                  <a:gd name="T11" fmla="*/ 76 w 76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" h="18">
                    <a:moveTo>
                      <a:pt x="37" y="18"/>
                    </a:moveTo>
                    <a:cubicBezTo>
                      <a:pt x="25" y="14"/>
                      <a:pt x="0" y="10"/>
                      <a:pt x="25" y="2"/>
                    </a:cubicBezTo>
                    <a:cubicBezTo>
                      <a:pt x="76" y="9"/>
                      <a:pt x="46" y="0"/>
                      <a:pt x="37" y="18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5" name="Freeform 305"/>
              <p:cNvSpPr>
                <a:spLocks/>
              </p:cNvSpPr>
              <p:nvPr/>
            </p:nvSpPr>
            <p:spPr bwMode="ltGray">
              <a:xfrm>
                <a:off x="1210" y="223"/>
                <a:ext cx="42" cy="37"/>
              </a:xfrm>
              <a:custGeom>
                <a:avLst/>
                <a:gdLst>
                  <a:gd name="T0" fmla="*/ 0 w 42"/>
                  <a:gd name="T1" fmla="*/ 3 h 44"/>
                  <a:gd name="T2" fmla="*/ 12 w 42"/>
                  <a:gd name="T3" fmla="*/ 3 h 44"/>
                  <a:gd name="T4" fmla="*/ 0 w 42"/>
                  <a:gd name="T5" fmla="*/ 3 h 44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44"/>
                  <a:gd name="T11" fmla="*/ 42 w 42"/>
                  <a:gd name="T12" fmla="*/ 44 h 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44">
                    <a:moveTo>
                      <a:pt x="0" y="21"/>
                    </a:moveTo>
                    <a:cubicBezTo>
                      <a:pt x="4" y="17"/>
                      <a:pt x="7" y="11"/>
                      <a:pt x="12" y="9"/>
                    </a:cubicBezTo>
                    <a:cubicBezTo>
                      <a:pt x="42" y="0"/>
                      <a:pt x="23" y="44"/>
                      <a:pt x="0" y="21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" name="Freeform 306"/>
              <p:cNvSpPr>
                <a:spLocks/>
              </p:cNvSpPr>
              <p:nvPr/>
            </p:nvSpPr>
            <p:spPr bwMode="ltGray">
              <a:xfrm>
                <a:off x="865" y="123"/>
                <a:ext cx="33" cy="24"/>
              </a:xfrm>
              <a:custGeom>
                <a:avLst/>
                <a:gdLst>
                  <a:gd name="T0" fmla="*/ 7 w 31"/>
                  <a:gd name="T1" fmla="*/ 2 h 30"/>
                  <a:gd name="T2" fmla="*/ 69 w 31"/>
                  <a:gd name="T3" fmla="*/ 2 h 30"/>
                  <a:gd name="T4" fmla="*/ 7 w 31"/>
                  <a:gd name="T5" fmla="*/ 2 h 30"/>
                  <a:gd name="T6" fmla="*/ 0 60000 65536"/>
                  <a:gd name="T7" fmla="*/ 0 60000 65536"/>
                  <a:gd name="T8" fmla="*/ 0 60000 65536"/>
                  <a:gd name="T9" fmla="*/ 0 w 31"/>
                  <a:gd name="T10" fmla="*/ 0 h 30"/>
                  <a:gd name="T11" fmla="*/ 31 w 31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" h="30">
                    <a:moveTo>
                      <a:pt x="7" y="22"/>
                    </a:moveTo>
                    <a:cubicBezTo>
                      <a:pt x="0" y="0"/>
                      <a:pt x="15" y="6"/>
                      <a:pt x="31" y="10"/>
                    </a:cubicBezTo>
                    <a:cubicBezTo>
                      <a:pt x="14" y="16"/>
                      <a:pt x="15" y="30"/>
                      <a:pt x="7" y="22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4" name="Group 307"/>
            <p:cNvGrpSpPr>
              <a:grpSpLocks/>
            </p:cNvGrpSpPr>
            <p:nvPr/>
          </p:nvGrpSpPr>
          <p:grpSpPr bwMode="auto">
            <a:xfrm>
              <a:off x="11113" y="4151313"/>
              <a:ext cx="9110662" cy="1622425"/>
              <a:chOff x="1056" y="111"/>
              <a:chExt cx="2448" cy="418"/>
            </a:xfrm>
          </p:grpSpPr>
          <p:sp>
            <p:nvSpPr>
              <p:cNvPr id="210" name="Line 308"/>
              <p:cNvSpPr>
                <a:spLocks noChangeShapeType="1"/>
              </p:cNvSpPr>
              <p:nvPr/>
            </p:nvSpPr>
            <p:spPr bwMode="white">
              <a:xfrm>
                <a:off x="1056" y="332"/>
                <a:ext cx="2448" cy="0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1" name="Line 309"/>
              <p:cNvSpPr>
                <a:spLocks noChangeShapeType="1"/>
              </p:cNvSpPr>
              <p:nvPr/>
            </p:nvSpPr>
            <p:spPr bwMode="white">
              <a:xfrm>
                <a:off x="1254" y="111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2" name="Line 310"/>
              <p:cNvSpPr>
                <a:spLocks noChangeShapeType="1"/>
              </p:cNvSpPr>
              <p:nvPr/>
            </p:nvSpPr>
            <p:spPr bwMode="white">
              <a:xfrm>
                <a:off x="1482" y="111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3" name="Line 311"/>
              <p:cNvSpPr>
                <a:spLocks noChangeShapeType="1"/>
              </p:cNvSpPr>
              <p:nvPr/>
            </p:nvSpPr>
            <p:spPr bwMode="white">
              <a:xfrm>
                <a:off x="1710" y="111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4" name="Line 312"/>
              <p:cNvSpPr>
                <a:spLocks noChangeShapeType="1"/>
              </p:cNvSpPr>
              <p:nvPr/>
            </p:nvSpPr>
            <p:spPr bwMode="white">
              <a:xfrm>
                <a:off x="1938" y="111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5" name="Line 313"/>
              <p:cNvSpPr>
                <a:spLocks noChangeShapeType="1"/>
              </p:cNvSpPr>
              <p:nvPr/>
            </p:nvSpPr>
            <p:spPr bwMode="white">
              <a:xfrm>
                <a:off x="2166" y="111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6" name="Line 314"/>
              <p:cNvSpPr>
                <a:spLocks noChangeShapeType="1"/>
              </p:cNvSpPr>
              <p:nvPr/>
            </p:nvSpPr>
            <p:spPr bwMode="white">
              <a:xfrm>
                <a:off x="2394" y="111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7" name="Line 315"/>
              <p:cNvSpPr>
                <a:spLocks noChangeShapeType="1"/>
              </p:cNvSpPr>
              <p:nvPr/>
            </p:nvSpPr>
            <p:spPr bwMode="white">
              <a:xfrm>
                <a:off x="2622" y="111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8" name="Line 316"/>
              <p:cNvSpPr>
                <a:spLocks noChangeShapeType="1"/>
              </p:cNvSpPr>
              <p:nvPr/>
            </p:nvSpPr>
            <p:spPr bwMode="white">
              <a:xfrm>
                <a:off x="2850" y="111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9" name="Line 317"/>
              <p:cNvSpPr>
                <a:spLocks noChangeShapeType="1"/>
              </p:cNvSpPr>
              <p:nvPr/>
            </p:nvSpPr>
            <p:spPr bwMode="white">
              <a:xfrm>
                <a:off x="3078" y="111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0" name="Line 318"/>
              <p:cNvSpPr>
                <a:spLocks noChangeShapeType="1"/>
              </p:cNvSpPr>
              <p:nvPr/>
            </p:nvSpPr>
            <p:spPr bwMode="white">
              <a:xfrm>
                <a:off x="3306" y="111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5" name="Group 319"/>
            <p:cNvGrpSpPr>
              <a:grpSpLocks/>
            </p:cNvGrpSpPr>
            <p:nvPr/>
          </p:nvGrpSpPr>
          <p:grpSpPr bwMode="auto">
            <a:xfrm>
              <a:off x="576263" y="4143375"/>
              <a:ext cx="7808912" cy="1641475"/>
              <a:chOff x="1208" y="109"/>
              <a:chExt cx="2098" cy="423"/>
            </a:xfrm>
          </p:grpSpPr>
          <p:sp>
            <p:nvSpPr>
              <p:cNvPr id="195" name="Line 320"/>
              <p:cNvSpPr>
                <a:spLocks noChangeShapeType="1"/>
              </p:cNvSpPr>
              <p:nvPr/>
            </p:nvSpPr>
            <p:spPr bwMode="ltGray">
              <a:xfrm>
                <a:off x="2850" y="110"/>
                <a:ext cx="0" cy="142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6" name="Line 321"/>
              <p:cNvSpPr>
                <a:spLocks noChangeShapeType="1"/>
              </p:cNvSpPr>
              <p:nvPr/>
            </p:nvSpPr>
            <p:spPr bwMode="ltGray">
              <a:xfrm>
                <a:off x="2972" y="332"/>
                <a:ext cx="70" cy="0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7" name="Line 322"/>
              <p:cNvSpPr>
                <a:spLocks noChangeShapeType="1"/>
              </p:cNvSpPr>
              <p:nvPr/>
            </p:nvSpPr>
            <p:spPr bwMode="ltGray">
              <a:xfrm>
                <a:off x="3078" y="350"/>
                <a:ext cx="0" cy="2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8" name="Line 323"/>
              <p:cNvSpPr>
                <a:spLocks noChangeShapeType="1"/>
              </p:cNvSpPr>
              <p:nvPr/>
            </p:nvSpPr>
            <p:spPr bwMode="ltGray">
              <a:xfrm>
                <a:off x="3306" y="450"/>
                <a:ext cx="0" cy="79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9" name="Line 324"/>
              <p:cNvSpPr>
                <a:spLocks noChangeShapeType="1"/>
              </p:cNvSpPr>
              <p:nvPr/>
            </p:nvSpPr>
            <p:spPr bwMode="ltGray">
              <a:xfrm>
                <a:off x="2166" y="114"/>
                <a:ext cx="0" cy="62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0" name="Line 325"/>
              <p:cNvSpPr>
                <a:spLocks noChangeShapeType="1"/>
              </p:cNvSpPr>
              <p:nvPr/>
            </p:nvSpPr>
            <p:spPr bwMode="ltGray">
              <a:xfrm>
                <a:off x="1938" y="111"/>
                <a:ext cx="0" cy="337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1" name="Line 326"/>
              <p:cNvSpPr>
                <a:spLocks noChangeShapeType="1"/>
              </p:cNvSpPr>
              <p:nvPr/>
            </p:nvSpPr>
            <p:spPr bwMode="ltGray">
              <a:xfrm flipH="1">
                <a:off x="1912" y="332"/>
                <a:ext cx="68" cy="0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2" name="Line 327"/>
              <p:cNvSpPr>
                <a:spLocks noChangeShapeType="1"/>
              </p:cNvSpPr>
              <p:nvPr/>
            </p:nvSpPr>
            <p:spPr bwMode="ltGray">
              <a:xfrm>
                <a:off x="1778" y="332"/>
                <a:ext cx="60" cy="0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3" name="Line 328"/>
              <p:cNvSpPr>
                <a:spLocks noChangeShapeType="1"/>
              </p:cNvSpPr>
              <p:nvPr/>
            </p:nvSpPr>
            <p:spPr bwMode="ltGray">
              <a:xfrm flipH="1">
                <a:off x="1578" y="332"/>
                <a:ext cx="82" cy="0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4" name="Line 329"/>
              <p:cNvSpPr>
                <a:spLocks noChangeShapeType="1"/>
              </p:cNvSpPr>
              <p:nvPr/>
            </p:nvSpPr>
            <p:spPr bwMode="ltGray">
              <a:xfrm>
                <a:off x="1208" y="332"/>
                <a:ext cx="348" cy="0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5" name="Line 330"/>
              <p:cNvSpPr>
                <a:spLocks noChangeShapeType="1"/>
              </p:cNvSpPr>
              <p:nvPr/>
            </p:nvSpPr>
            <p:spPr bwMode="ltGray">
              <a:xfrm>
                <a:off x="1480" y="234"/>
                <a:ext cx="0" cy="298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6" name="Line 331"/>
              <p:cNvSpPr>
                <a:spLocks noChangeShapeType="1"/>
              </p:cNvSpPr>
              <p:nvPr/>
            </p:nvSpPr>
            <p:spPr bwMode="ltGray">
              <a:xfrm>
                <a:off x="1254" y="252"/>
                <a:ext cx="0" cy="156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7" name="Line 332"/>
              <p:cNvSpPr>
                <a:spLocks noChangeShapeType="1"/>
              </p:cNvSpPr>
              <p:nvPr/>
            </p:nvSpPr>
            <p:spPr bwMode="ltGray">
              <a:xfrm flipH="1" flipV="1">
                <a:off x="1482" y="109"/>
                <a:ext cx="0" cy="27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8" name="Line 333"/>
              <p:cNvSpPr>
                <a:spLocks noChangeShapeType="1"/>
              </p:cNvSpPr>
              <p:nvPr/>
            </p:nvSpPr>
            <p:spPr bwMode="ltGray">
              <a:xfrm>
                <a:off x="1710" y="180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9" name="Line 334"/>
              <p:cNvSpPr>
                <a:spLocks noChangeShapeType="1"/>
              </p:cNvSpPr>
              <p:nvPr/>
            </p:nvSpPr>
            <p:spPr bwMode="ltGray">
              <a:xfrm flipV="1">
                <a:off x="1710" y="111"/>
                <a:ext cx="0" cy="22"/>
              </a:xfrm>
              <a:prstGeom prst="line">
                <a:avLst/>
              </a:prstGeom>
              <a:noFill/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40" name="直角三角形 39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3629"/>
            <a:ext cx="9103702" cy="215091"/>
          </a:xfrm>
          <a:prstGeom prst="rect">
            <a:avLst/>
          </a:prstGeom>
          <a:solidFill>
            <a:srgbClr val="237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xmlns="" id="{369F8664-3D44-49D0-84E0-997D89D0C64F}"/>
              </a:ext>
            </a:extLst>
          </p:cNvPr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843808" y="1124744"/>
            <a:ext cx="59766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630238">
              <a:defRPr/>
            </a:pPr>
            <a:r>
              <a:rPr lang="zh-TW" altLang="en-US" sz="2400" b="1" dirty="0">
                <a:solidFill>
                  <a:srgbClr val="000000"/>
                </a:solidFill>
                <a:ea typeface="微軟正黑體" pitchFamily="34" charset="-120"/>
                <a:cs typeface="Arial" charset="0"/>
              </a:rPr>
              <a:t>一、採購目的、目標</a:t>
            </a:r>
          </a:p>
          <a:p>
            <a:pPr marL="630238" lvl="0" indent="-630238">
              <a:defRPr/>
            </a:pPr>
            <a:r>
              <a:rPr lang="zh-TW" altLang="en-US" sz="2400" b="1" dirty="0">
                <a:solidFill>
                  <a:srgbClr val="000000"/>
                </a:solidFill>
                <a:ea typeface="微軟正黑體" pitchFamily="34" charset="-120"/>
                <a:cs typeface="Arial" charset="0"/>
              </a:rPr>
              <a:t>二、預算來源及限制</a:t>
            </a:r>
            <a:endParaRPr lang="en-US" altLang="zh-TW" sz="2400" b="1" dirty="0">
              <a:solidFill>
                <a:srgbClr val="000000"/>
              </a:solidFill>
              <a:ea typeface="微軟正黑體" pitchFamily="34" charset="-120"/>
              <a:cs typeface="Arial" charset="0"/>
            </a:endParaRPr>
          </a:p>
          <a:p>
            <a:pPr marL="630238" lvl="0" indent="-630238">
              <a:defRPr/>
            </a:pPr>
            <a:r>
              <a:rPr lang="zh-TW" altLang="en-US" sz="2400" b="1" dirty="0">
                <a:solidFill>
                  <a:srgbClr val="000000"/>
                </a:solidFill>
                <a:ea typeface="微軟正黑體" pitchFamily="34" charset="-120"/>
                <a:cs typeface="Arial" charset="0"/>
              </a:rPr>
              <a:t>三、補助限制要件</a:t>
            </a:r>
            <a:endParaRPr lang="en-US" altLang="zh-TW" sz="2400" b="1" dirty="0">
              <a:solidFill>
                <a:srgbClr val="000000"/>
              </a:solidFill>
              <a:ea typeface="微軟正黑體" pitchFamily="34" charset="-120"/>
              <a:cs typeface="Arial" charset="0"/>
            </a:endParaRPr>
          </a:p>
          <a:p>
            <a:pPr marL="630238" lvl="0" indent="-630238">
              <a:defRPr/>
            </a:pPr>
            <a:r>
              <a:rPr lang="zh-TW" altLang="en-US" sz="2400" b="1" dirty="0">
                <a:solidFill>
                  <a:srgbClr val="000000"/>
                </a:solidFill>
                <a:ea typeface="微軟正黑體" pitchFamily="34" charset="-120"/>
                <a:cs typeface="Arial" charset="0"/>
              </a:rPr>
              <a:t>四、人力及經驗</a:t>
            </a:r>
          </a:p>
          <a:p>
            <a:pPr marL="630238" lvl="0" indent="-630238">
              <a:defRPr/>
            </a:pPr>
            <a:r>
              <a:rPr lang="zh-TW" altLang="en-US" sz="2400" b="1" dirty="0">
                <a:solidFill>
                  <a:srgbClr val="000000"/>
                </a:solidFill>
                <a:ea typeface="微軟正黑體" pitchFamily="34" charset="-120"/>
                <a:cs typeface="Arial" charset="0"/>
              </a:rPr>
              <a:t>五、確認經費合理性</a:t>
            </a:r>
          </a:p>
          <a:p>
            <a:pPr marL="630238" lvl="0" indent="-630238">
              <a:defRPr/>
            </a:pPr>
            <a:r>
              <a:rPr lang="zh-TW" altLang="en-US" sz="2400" b="1" dirty="0">
                <a:solidFill>
                  <a:srgbClr val="000000"/>
                </a:solidFill>
                <a:ea typeface="微軟正黑體" pitchFamily="34" charset="-120"/>
                <a:cs typeface="Arial" charset="0"/>
              </a:rPr>
              <a:t>六、履約工作內容</a:t>
            </a:r>
            <a:endParaRPr lang="en-US" altLang="zh-TW" sz="2400" b="1" dirty="0">
              <a:solidFill>
                <a:srgbClr val="000000"/>
              </a:solidFill>
              <a:ea typeface="微軟正黑體" pitchFamily="34" charset="-120"/>
              <a:cs typeface="Arial" charset="0"/>
            </a:endParaRPr>
          </a:p>
          <a:p>
            <a:pPr marL="630238" lvl="0" indent="-630238">
              <a:defRPr/>
            </a:pPr>
            <a:r>
              <a:rPr lang="zh-TW" altLang="en-US" sz="2400" b="1" dirty="0">
                <a:solidFill>
                  <a:srgbClr val="000000"/>
                </a:solidFill>
                <a:ea typeface="微軟正黑體" pitchFamily="34" charset="-120"/>
                <a:cs typeface="Arial" charset="0"/>
              </a:rPr>
              <a:t>七、招標策略</a:t>
            </a:r>
          </a:p>
          <a:p>
            <a:pPr marL="630238" lvl="0" indent="-630238">
              <a:defRPr/>
            </a:pPr>
            <a:r>
              <a:rPr lang="zh-TW" altLang="en-US" sz="2400" b="1" dirty="0">
                <a:solidFill>
                  <a:srgbClr val="000000"/>
                </a:solidFill>
                <a:ea typeface="微軟正黑體" pitchFamily="34" charset="-120"/>
                <a:cs typeface="Arial" charset="0"/>
              </a:rPr>
              <a:t>八、溝通協調</a:t>
            </a:r>
          </a:p>
        </p:txBody>
      </p:sp>
      <p:sp>
        <p:nvSpPr>
          <p:cNvPr id="96" name="標題 95"/>
          <p:cNvSpPr>
            <a:spLocks noGrp="1"/>
          </p:cNvSpPr>
          <p:nvPr>
            <p:ph type="title"/>
          </p:nvPr>
        </p:nvSpPr>
        <p:spPr>
          <a:xfrm>
            <a:off x="323528" y="4406900"/>
            <a:ext cx="8433123" cy="1362075"/>
          </a:xfrm>
        </p:spPr>
        <p:txBody>
          <a:bodyPr>
            <a:noAutofit/>
          </a:bodyPr>
          <a:lstStyle/>
          <a:p>
            <a:pPr lvl="0"/>
            <a:r>
              <a:rPr lang="en-US" altLang="zh-TW" dirty="0">
                <a:solidFill>
                  <a:srgbClr val="005426"/>
                </a:solidFill>
                <a:latin typeface="Microsoft YaHei UI" pitchFamily="34" charset="-122"/>
                <a:ea typeface="Microsoft YaHei UI" pitchFamily="34" charset="-122"/>
              </a:rPr>
              <a:t/>
            </a:r>
            <a:br>
              <a:rPr lang="en-US" altLang="zh-TW" dirty="0">
                <a:solidFill>
                  <a:srgbClr val="005426"/>
                </a:solidFill>
                <a:latin typeface="Microsoft YaHei UI" pitchFamily="34" charset="-122"/>
                <a:ea typeface="Microsoft YaHei UI" pitchFamily="34" charset="-122"/>
              </a:rPr>
            </a:br>
            <a:r>
              <a:rPr lang="zh-TW" altLang="en-US" sz="5400" dirty="0">
                <a:solidFill>
                  <a:srgbClr val="005426"/>
                </a:solidFill>
                <a:latin typeface="Microsoft YaHei UI" pitchFamily="34" charset="-122"/>
                <a:ea typeface="Microsoft YaHei UI" pitchFamily="34" charset="-122"/>
              </a:rPr>
              <a:t>貳</a:t>
            </a:r>
            <a:r>
              <a:rPr lang="zh-TW" altLang="en-US" sz="4400" dirty="0" smtClean="0">
                <a:solidFill>
                  <a:srgbClr val="005426"/>
                </a:solidFill>
                <a:latin typeface="Microsoft YaHei UI" pitchFamily="34" charset="-122"/>
                <a:ea typeface="Microsoft YaHei UI" pitchFamily="34" charset="-122"/>
              </a:rPr>
              <a:t>、採購</a:t>
            </a:r>
            <a:r>
              <a:rPr lang="zh-TW" altLang="en-US" sz="4400" dirty="0">
                <a:solidFill>
                  <a:srgbClr val="005426"/>
                </a:solidFill>
                <a:latin typeface="Microsoft YaHei UI" pitchFamily="34" charset="-122"/>
                <a:ea typeface="Microsoft YaHei UI" pitchFamily="34" charset="-122"/>
              </a:rPr>
              <a:t>招標前置作業</a:t>
            </a:r>
            <a:endParaRPr lang="zh-TW" altLang="en-US" dirty="0"/>
          </a:p>
        </p:txBody>
      </p:sp>
      <p:sp>
        <p:nvSpPr>
          <p:cNvPr id="97" name="文字版面配置區 9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  </a:t>
            </a:r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446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一、採購目的、目標</a:t>
            </a:r>
            <a:endParaRPr lang="en-US" altLang="zh-TW" sz="4000" b="1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4"/>
            <a:ext cx="8388424" cy="320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76325" indent="-628650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辨別服務對象的問題及需求。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滿足個案的需要，順利解決其困境。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719138" indent="-271463" algn="just" hangingPunct="0">
              <a:lnSpc>
                <a:spcPts val="3500"/>
              </a:lnSpc>
              <a:defRPr/>
            </a:pPr>
            <a:endParaRPr lang="zh-TW" altLang="en-US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288032" y="908720"/>
            <a:ext cx="4644008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提供服務</a:t>
            </a:r>
            <a:endParaRPr lang="zh-TW" altLang="en-US" sz="2800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2" name="圓角矩形 15">
            <a:extLst>
              <a:ext uri="{FF2B5EF4-FFF2-40B4-BE49-F238E27FC236}">
                <a16:creationId xmlns:a16="http://schemas.microsoft.com/office/drawing/2014/main" xmlns="" id="{20477668-EDCE-5E16-02F6-4DEC19815E6E}"/>
              </a:ext>
            </a:extLst>
          </p:cNvPr>
          <p:cNvSpPr/>
          <p:nvPr/>
        </p:nvSpPr>
        <p:spPr>
          <a:xfrm>
            <a:off x="565733" y="1513128"/>
            <a:ext cx="3016250" cy="50405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(</a:t>
            </a:r>
            <a:r>
              <a:rPr lang="zh-TW" altLang="en-US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一</a:t>
            </a:r>
            <a:r>
              <a:rPr lang="en-US" altLang="zh-TW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基本生活能力</a:t>
            </a:r>
            <a:endParaRPr lang="zh-TW" altLang="en-US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084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一、採購目的、目標</a:t>
            </a:r>
            <a:endParaRPr lang="en-US" altLang="zh-TW" sz="4000" b="1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4"/>
            <a:ext cx="8388424" cy="323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76325" indent="-628650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採購案特性及標的，確認</a:t>
            </a:r>
            <a:r>
              <a:rPr lang="zh-TW" altLang="en-US" sz="2700" b="1" dirty="0" smtClean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接受服務</a:t>
            </a: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之對象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接受服務者之數量</a:t>
            </a: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719138" indent="-271463" algn="just" hangingPunct="0">
              <a:lnSpc>
                <a:spcPts val="3500"/>
              </a:lnSpc>
              <a:defRPr/>
            </a:pPr>
            <a:endParaRPr lang="zh-TW" altLang="en-US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288032" y="908720"/>
            <a:ext cx="4644008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提供服務</a:t>
            </a:r>
            <a:endParaRPr lang="zh-TW" altLang="en-US" sz="2800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2" name="圓角矩形 15">
            <a:extLst>
              <a:ext uri="{FF2B5EF4-FFF2-40B4-BE49-F238E27FC236}">
                <a16:creationId xmlns:a16="http://schemas.microsoft.com/office/drawing/2014/main" xmlns="" id="{20477668-EDCE-5E16-02F6-4DEC19815E6E}"/>
              </a:ext>
            </a:extLst>
          </p:cNvPr>
          <p:cNvSpPr/>
          <p:nvPr/>
        </p:nvSpPr>
        <p:spPr>
          <a:xfrm>
            <a:off x="565733" y="1513128"/>
            <a:ext cx="3016250" cy="50405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(</a:t>
            </a:r>
            <a:r>
              <a:rPr lang="zh-TW" altLang="en-US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二</a:t>
            </a:r>
            <a:r>
              <a:rPr lang="en-US" altLang="zh-TW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服務對象</a:t>
            </a:r>
            <a:endParaRPr lang="zh-TW" altLang="en-US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5031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61328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-1519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一、採購目的、目標</a:t>
            </a:r>
            <a:endParaRPr lang="en-US" altLang="zh-TW" sz="4000" b="1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直角三角形 31"/>
          <p:cNvSpPr/>
          <p:nvPr/>
        </p:nvSpPr>
        <p:spPr>
          <a:xfrm rot="10800000" flipV="1">
            <a:off x="8244408" y="5657737"/>
            <a:ext cx="899592" cy="1200263"/>
          </a:xfrm>
          <a:prstGeom prst="rtTriangle">
            <a:avLst/>
          </a:prstGeom>
          <a:solidFill>
            <a:srgbClr val="B6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81AE8E7-1B8E-43D2-807D-4D510281B00E}"/>
              </a:ext>
            </a:extLst>
          </p:cNvPr>
          <p:cNvSpPr/>
          <p:nvPr/>
        </p:nvSpPr>
        <p:spPr>
          <a:xfrm>
            <a:off x="0" y="692712"/>
            <a:ext cx="9144000" cy="144000"/>
          </a:xfrm>
          <a:prstGeom prst="rect">
            <a:avLst/>
          </a:prstGeom>
          <a:solidFill>
            <a:srgbClr val="58A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xmlns="" id="{461319D1-028C-481B-A46A-72702E3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0" y="1617264"/>
            <a:ext cx="8388424" cy="23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76325" algn="just" hangingPunct="0">
              <a:lnSpc>
                <a:spcPts val="3500"/>
              </a:lnSpc>
              <a:defRPr/>
            </a:pPr>
            <a:endParaRPr lang="en-US" altLang="zh-TW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 smtClean="0">
                <a:ln w="0"/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確認廠商服務</a:t>
            </a:r>
            <a:r>
              <a:rPr lang="zh-TW" altLang="en-US" sz="2700" b="1" dirty="0">
                <a:ln w="0"/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滿足機關採購需求之審認標準</a:t>
            </a:r>
            <a:endParaRPr lang="en-US" altLang="zh-TW" sz="2700" b="1" dirty="0">
              <a:ln w="0"/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endParaRPr lang="en-US" altLang="zh-TW" sz="2700" b="1" dirty="0">
              <a:ln w="0"/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1533525" indent="-457200" algn="just" hangingPunct="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700" b="1" dirty="0">
                <a:ln w="0"/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設定服務水準標準</a:t>
            </a:r>
            <a:endParaRPr lang="en-US" altLang="zh-TW" sz="2700" b="1" spc="-100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pPr marL="719138" indent="-271463" algn="just" hangingPunct="0">
              <a:lnSpc>
                <a:spcPts val="3500"/>
              </a:lnSpc>
              <a:defRPr/>
            </a:pPr>
            <a:endParaRPr lang="zh-TW" altLang="en-US" sz="2700" b="1" dirty="0">
              <a:ln w="0"/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3" name="剪去單一角落矩形 62"/>
          <p:cNvSpPr/>
          <p:nvPr/>
        </p:nvSpPr>
        <p:spPr>
          <a:xfrm>
            <a:off x="288032" y="908720"/>
            <a:ext cx="4644008" cy="532400"/>
          </a:xfrm>
          <a:prstGeom prst="snip1Rect">
            <a:avLst/>
          </a:prstGeom>
          <a:solidFill>
            <a:srgbClr val="CA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rPr>
              <a:t>提供服務</a:t>
            </a:r>
            <a:endParaRPr lang="zh-TW" altLang="en-US" sz="2800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3" name="圓角矩形 15">
            <a:extLst>
              <a:ext uri="{FF2B5EF4-FFF2-40B4-BE49-F238E27FC236}">
                <a16:creationId xmlns:a16="http://schemas.microsoft.com/office/drawing/2014/main" xmlns="" id="{33A27D43-55AE-A9E2-D785-C3F7A5F1D5FF}"/>
              </a:ext>
            </a:extLst>
          </p:cNvPr>
          <p:cNvSpPr/>
          <p:nvPr/>
        </p:nvSpPr>
        <p:spPr>
          <a:xfrm>
            <a:off x="539552" y="1484784"/>
            <a:ext cx="3016250" cy="504056"/>
          </a:xfrm>
          <a:prstGeom prst="roundRect">
            <a:avLst/>
          </a:prstGeom>
          <a:solidFill>
            <a:srgbClr val="009DD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lIns="0" tIns="108000" rIns="0" bIns="108000" anchor="ctr"/>
          <a:lstStyle/>
          <a:p>
            <a:r>
              <a:rPr lang="en-US" altLang="zh-TW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(</a:t>
            </a:r>
            <a:r>
              <a:rPr lang="zh-TW" altLang="en-US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三</a:t>
            </a:r>
            <a:r>
              <a:rPr lang="en-US" altLang="zh-TW" sz="2800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)</a:t>
            </a:r>
            <a:r>
              <a:rPr lang="zh-TW" altLang="en-US" sz="2800" b="1" dirty="0">
                <a:ln w="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服務績效</a:t>
            </a:r>
            <a:endParaRPr lang="zh-TW" altLang="en-US" dirty="0">
              <a:solidFill>
                <a:schemeClr val="bg1"/>
              </a:solidFill>
              <a:latin typeface="Arial" pitchFamily="34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2296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17183</TotalTime>
  <Words>2409</Words>
  <Application>Microsoft Office PowerPoint</Application>
  <PresentationFormat>如螢幕大小 (4:3)</PresentationFormat>
  <Paragraphs>638</Paragraphs>
  <Slides>58</Slides>
  <Notes>58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58</vt:i4>
      </vt:variant>
    </vt:vector>
  </HeadingPairs>
  <TitlesOfParts>
    <vt:vector size="59" baseType="lpstr">
      <vt:lpstr>Office 佈景主題</vt:lpstr>
      <vt:lpstr>投影片 1</vt:lpstr>
      <vt:lpstr>投影片 2</vt:lpstr>
      <vt:lpstr> 壹、前言 </vt:lpstr>
      <vt:lpstr>投影片 4</vt:lpstr>
      <vt:lpstr>投影片 5</vt:lpstr>
      <vt:lpstr> 貳、採購招標前置作業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 參、編撰注意事項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  <vt:lpstr>投影片 44</vt:lpstr>
      <vt:lpstr> 肆、錯誤態樣類型</vt:lpstr>
      <vt:lpstr>投影片 46</vt:lpstr>
      <vt:lpstr>投影片 47</vt:lpstr>
      <vt:lpstr>投影片 48</vt:lpstr>
      <vt:lpstr>投影片 49</vt:lpstr>
      <vt:lpstr>投影片 50</vt:lpstr>
      <vt:lpstr>投影片 51</vt:lpstr>
      <vt:lpstr>投影片 52</vt:lpstr>
      <vt:lpstr>投影片 53</vt:lpstr>
      <vt:lpstr>投影片 54</vt:lpstr>
      <vt:lpstr>投影片 55</vt:lpstr>
      <vt:lpstr>投影片 56</vt:lpstr>
      <vt:lpstr>投影片 57</vt:lpstr>
      <vt:lpstr>投影片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yhhong</dc:creator>
  <cp:lastModifiedBy>1320</cp:lastModifiedBy>
  <cp:revision>1588</cp:revision>
  <cp:lastPrinted>2019-11-20T04:51:34Z</cp:lastPrinted>
  <dcterms:created xsi:type="dcterms:W3CDTF">2019-09-18T03:15:29Z</dcterms:created>
  <dcterms:modified xsi:type="dcterms:W3CDTF">2023-05-08T02:02:35Z</dcterms:modified>
</cp:coreProperties>
</file>