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3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8"/>
  </p:normalViewPr>
  <p:slideViewPr>
    <p:cSldViewPr snapToGrid="0" snapToObjects="1">
      <p:cViewPr>
        <p:scale>
          <a:sx n="72" d="100"/>
          <a:sy n="72" d="100"/>
        </p:scale>
        <p:origin x="-40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3051EB6-BF17-814C-9EE1-CDE38E63A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66EB1692-A007-8744-9C03-435BA7663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B981E50-00AF-324C-9639-CD89F55C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0412-50F0-0644-8D48-079CA3129F94}" type="datetimeFigureOut">
              <a:rPr kumimoji="1" lang="zh-TW" altLang="en-US" smtClean="0"/>
              <a:t>2021/8/10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799B3EE9-566A-B646-A302-F29F5DAA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AF3975A-A39D-2648-958E-B1A12E6C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6B03-AF1C-0948-A90C-ABA8D8F6B38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4388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C573A42-EDD1-1F40-A109-0BD0B600B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AF264610-3AB4-4842-AC6E-6304CDE05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F3E023B2-2C96-054B-886F-81D09C172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0412-50F0-0644-8D48-079CA3129F94}" type="datetimeFigureOut">
              <a:rPr kumimoji="1" lang="zh-TW" altLang="en-US" smtClean="0"/>
              <a:t>2021/8/10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528A2C9-B7BD-644B-85E6-06D5F008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5A0557D-8C38-B049-AB0B-60422D971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6B03-AF1C-0948-A90C-ABA8D8F6B38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0913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1FC8A6A6-122E-D54D-B79D-EA5856FBC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A2AD7D7D-F1C8-AD43-9DA5-53D10D1571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CEAB7C3-8596-DB4A-8782-2F764EB9B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0412-50F0-0644-8D48-079CA3129F94}" type="datetimeFigureOut">
              <a:rPr kumimoji="1" lang="zh-TW" altLang="en-US" smtClean="0"/>
              <a:t>2021/8/10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0D0D11F-719B-134C-82AD-4351E88A4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17067C7-6F7B-EC46-BD27-0E4636DAA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6B03-AF1C-0948-A90C-ABA8D8F6B38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6739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4DE0E30-DD7B-924B-A37A-824090E8B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3A20A19-E4C7-7145-AA8A-8B812A090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E281546-F06C-0B4D-8F7F-F08C3FB0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0412-50F0-0644-8D48-079CA3129F94}" type="datetimeFigureOut">
              <a:rPr kumimoji="1" lang="zh-TW" altLang="en-US" smtClean="0"/>
              <a:t>2021/8/10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A7DF823-3789-7747-8BD2-0D226D088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8CE1966-9771-904D-989C-7A23D77BC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6B03-AF1C-0948-A90C-ABA8D8F6B38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6581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18AE17A-20E3-4D40-BF93-D115AC5D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9F787195-90AE-614B-A909-2B2472779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F23FC25-DC50-F74F-94EB-3F62FAB81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0412-50F0-0644-8D48-079CA3129F94}" type="datetimeFigureOut">
              <a:rPr kumimoji="1" lang="zh-TW" altLang="en-US" smtClean="0"/>
              <a:t>2021/8/10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1C7A593-5288-D344-886C-5BC21111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A71C994-693E-7848-84D9-E9089E497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6B03-AF1C-0948-A90C-ABA8D8F6B38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4658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4FFE462-1E42-6148-B02A-DD069B786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1A1FB0C-030C-584F-A910-E9CAC1E95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08FC6998-1255-7442-97AE-D1E04F7E3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FBF5ED4-208C-6443-A052-E4673CCC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0412-50F0-0644-8D48-079CA3129F94}" type="datetimeFigureOut">
              <a:rPr kumimoji="1" lang="zh-TW" altLang="en-US" smtClean="0"/>
              <a:t>2021/8/10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143123ED-1F31-B644-A721-299CEBD73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27853AE-FD68-B44C-9DBC-8337322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6B03-AF1C-0948-A90C-ABA8D8F6B38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2611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F9387B4-ED89-BE41-A591-AB571F8D2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65FCC6C9-C3DF-2A4F-880B-489EB1073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D2C43B19-4243-BD46-815D-B05CF5CA7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8980A215-925F-B54A-8242-814C6CF1C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5141D538-974D-D34A-B227-9D22C175BA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35688CE0-E502-B243-A8A0-611ECEDF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0412-50F0-0644-8D48-079CA3129F94}" type="datetimeFigureOut">
              <a:rPr kumimoji="1" lang="zh-TW" altLang="en-US" smtClean="0"/>
              <a:t>2021/8/10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B376D9CA-D2A8-4249-B8B1-AC0D21EC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EEDC534A-D312-AC48-B7C8-34EE1B466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6B03-AF1C-0948-A90C-ABA8D8F6B38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8189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89A5ABE-6D8E-814E-837F-DD1C90B71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B5DA5C26-AF52-944E-8D9F-0039AFBAC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0412-50F0-0644-8D48-079CA3129F94}" type="datetimeFigureOut">
              <a:rPr kumimoji="1" lang="zh-TW" altLang="en-US" smtClean="0"/>
              <a:t>2021/8/10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25FE3681-C003-5545-9024-7F27D84F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F248F753-EA5E-3148-9140-93C27E97E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6B03-AF1C-0948-A90C-ABA8D8F6B38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229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ADF7B01A-888E-5643-A1FE-83A47A4FA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0412-50F0-0644-8D48-079CA3129F94}" type="datetimeFigureOut">
              <a:rPr kumimoji="1" lang="zh-TW" altLang="en-US" smtClean="0"/>
              <a:t>2021/8/10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AA5AE77D-93E8-A74F-91A8-E2434DB6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B0CC3BD4-4000-E841-99CF-B01F1E0CD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6B03-AF1C-0948-A90C-ABA8D8F6B38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6830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89742A4-B286-C445-A972-745B88B3D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3C64116-95E2-664A-B879-1EDF8B252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174A56B2-E5E9-374C-9D2C-C3AA1D8BF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0CD22375-AD53-9F41-A470-97FBBB1D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0412-50F0-0644-8D48-079CA3129F94}" type="datetimeFigureOut">
              <a:rPr kumimoji="1" lang="zh-TW" altLang="en-US" smtClean="0"/>
              <a:t>2021/8/10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F00CB349-C682-EE4B-BD47-E9D9FF6F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FC1FA1B-6664-104F-AC20-FC420BA8D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6B03-AF1C-0948-A90C-ABA8D8F6B38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8474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912C80A-22F0-EC4A-96B6-90A0064C4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B61C2CED-8EB7-A740-94C4-DFAAF1B06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6C029F54-C7F0-FC47-97BD-89EACF468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0EC85D56-6A96-4242-BA24-7D894ADFD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0412-50F0-0644-8D48-079CA3129F94}" type="datetimeFigureOut">
              <a:rPr kumimoji="1" lang="zh-TW" altLang="en-US" smtClean="0"/>
              <a:t>2021/8/10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C6FD0F0-9479-A145-AFA2-FF2E7C07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13A219E2-2B27-E848-BDE4-6DC20534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06B03-AF1C-0948-A90C-ABA8D8F6B38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731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F725D277-B219-424B-9F92-5BBF42893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43CFE6FE-3566-D34C-8F29-58B9AF1C6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53D4083-D419-5E45-BE4F-1C54C6AF5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70412-50F0-0644-8D48-079CA3129F94}" type="datetimeFigureOut">
              <a:rPr kumimoji="1" lang="zh-TW" altLang="en-US" smtClean="0"/>
              <a:t>2021/8/10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85D9F19-6326-A144-8843-8929C75DD6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B57AF5F-BF09-D54B-A3B3-15897492B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06B03-AF1C-0948-A90C-ABA8D8F6B38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0747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AE258218-8DD1-5A41-AE03-9384DFAFD56A}"/>
              </a:ext>
            </a:extLst>
          </p:cNvPr>
          <p:cNvSpPr txBox="1"/>
          <p:nvPr/>
        </p:nvSpPr>
        <p:spPr>
          <a:xfrm>
            <a:off x="3585631" y="-38342"/>
            <a:ext cx="5408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dirty="0"/>
              <a:t>新冠</a:t>
            </a:r>
            <a:r>
              <a:rPr kumimoji="1" lang="zh-TW" altLang="en-US" dirty="0" smtClean="0"/>
              <a:t>肺炎防疫</a:t>
            </a:r>
            <a:r>
              <a:rPr kumimoji="1" lang="zh-TW" altLang="en-US" dirty="0"/>
              <a:t>流程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EBD2DA5C-D44C-2149-B8B6-AF3236EE6E47}"/>
              </a:ext>
            </a:extLst>
          </p:cNvPr>
          <p:cNvSpPr txBox="1"/>
          <p:nvPr/>
        </p:nvSpPr>
        <p:spPr>
          <a:xfrm>
            <a:off x="1891181" y="380235"/>
            <a:ext cx="8207297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zh-TW" altLang="en-US" dirty="0"/>
              <a:t>每日</a:t>
            </a:r>
            <a:r>
              <a:rPr kumimoji="1" lang="zh-TW" altLang="en-US"/>
              <a:t>早晨</a:t>
            </a:r>
            <a:r>
              <a:rPr kumimoji="1" lang="zh-TW" altLang="en-US" smtClean="0"/>
              <a:t>外出</a:t>
            </a:r>
            <a:endParaRPr kumimoji="1" lang="en-US" altLang="zh-TW" dirty="0"/>
          </a:p>
          <a:p>
            <a:r>
              <a:rPr kumimoji="1" lang="en-US" altLang="zh-TW" dirty="0"/>
              <a:t>1.</a:t>
            </a:r>
            <a:r>
              <a:rPr kumimoji="1" lang="zh-TW" altLang="en-US" dirty="0"/>
              <a:t>佩戴口罩、</a:t>
            </a:r>
            <a:r>
              <a:rPr kumimoji="1" lang="en-US" altLang="zh-TW" dirty="0"/>
              <a:t>2.</a:t>
            </a:r>
            <a:r>
              <a:rPr kumimoji="1" lang="zh-TW" altLang="en-US" dirty="0"/>
              <a:t>測量體溫、</a:t>
            </a:r>
            <a:r>
              <a:rPr kumimoji="1" lang="en-US" altLang="zh-TW" dirty="0"/>
              <a:t>3.</a:t>
            </a:r>
            <a:r>
              <a:rPr kumimoji="1" lang="zh-TW" altLang="en-US" dirty="0"/>
              <a:t>詢問健康狀況及近期家人生活足跡、</a:t>
            </a:r>
            <a:r>
              <a:rPr kumimoji="1" lang="en-US" altLang="zh-TW" dirty="0"/>
              <a:t>4.</a:t>
            </a:r>
            <a:r>
              <a:rPr kumimoji="1" lang="zh-TW" altLang="en-US" dirty="0"/>
              <a:t>消毒手部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xmlns="" id="{EFE26839-D6F7-9845-A141-4917C3ADAF7A}"/>
              </a:ext>
            </a:extLst>
          </p:cNvPr>
          <p:cNvSpPr txBox="1"/>
          <p:nvPr/>
        </p:nvSpPr>
        <p:spPr>
          <a:xfrm>
            <a:off x="1891181" y="1057347"/>
            <a:ext cx="80089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zh-TW" altLang="en-US" sz="2000" dirty="0"/>
              <a:t>健康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32201A65-3798-3F43-8E17-22896787EA91}"/>
              </a:ext>
            </a:extLst>
          </p:cNvPr>
          <p:cNvSpPr txBox="1"/>
          <p:nvPr/>
        </p:nvSpPr>
        <p:spPr>
          <a:xfrm>
            <a:off x="5711030" y="1053898"/>
            <a:ext cx="124823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400" dirty="0"/>
              <a:t>自疫區</a:t>
            </a:r>
            <a:endParaRPr kumimoji="1" lang="en-US" altLang="zh-TW" sz="2400" dirty="0"/>
          </a:p>
          <a:p>
            <a:pPr algn="ctr"/>
            <a:r>
              <a:rPr kumimoji="1" lang="zh-TW" altLang="en-US" sz="2400" dirty="0"/>
              <a:t>返家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DFC05144-BD18-5943-A192-032F6EB97CCB}"/>
              </a:ext>
            </a:extLst>
          </p:cNvPr>
          <p:cNvSpPr txBox="1"/>
          <p:nvPr/>
        </p:nvSpPr>
        <p:spPr>
          <a:xfrm>
            <a:off x="9797989" y="1052621"/>
            <a:ext cx="899886" cy="461665"/>
          </a:xfrm>
          <a:prstGeom prst="rect">
            <a:avLst/>
          </a:prstGeom>
          <a:solidFill>
            <a:srgbClr val="FCB3D1"/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zh-TW" altLang="en-US" sz="2400" b="1" dirty="0"/>
              <a:t>生病</a:t>
            </a:r>
          </a:p>
        </p:txBody>
      </p:sp>
      <p:sp>
        <p:nvSpPr>
          <p:cNvPr id="12" name="向右箭號 11">
            <a:extLst>
              <a:ext uri="{FF2B5EF4-FFF2-40B4-BE49-F238E27FC236}">
                <a16:creationId xmlns:a16="http://schemas.microsoft.com/office/drawing/2014/main" xmlns="" id="{6F8A1584-889A-CB4F-B430-2753E1247BD2}"/>
              </a:ext>
            </a:extLst>
          </p:cNvPr>
          <p:cNvSpPr/>
          <p:nvPr/>
        </p:nvSpPr>
        <p:spPr>
          <a:xfrm rot="5400000">
            <a:off x="5972288" y="2010107"/>
            <a:ext cx="725714" cy="475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934F13C7-1978-B843-84B6-A9BAE305A957}"/>
              </a:ext>
            </a:extLst>
          </p:cNvPr>
          <p:cNvSpPr txBox="1"/>
          <p:nvPr/>
        </p:nvSpPr>
        <p:spPr>
          <a:xfrm>
            <a:off x="4257067" y="2638929"/>
            <a:ext cx="423817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sz="2400" dirty="0"/>
              <a:t>在家檢疫或自主健康管理</a:t>
            </a:r>
            <a:r>
              <a:rPr kumimoji="1" lang="en-US" altLang="zh-TW" sz="2400" dirty="0"/>
              <a:t>14</a:t>
            </a:r>
            <a:r>
              <a:rPr kumimoji="1" lang="zh-TW" altLang="en-US" sz="2400" dirty="0"/>
              <a:t>天</a:t>
            </a:r>
          </a:p>
        </p:txBody>
      </p:sp>
      <p:sp>
        <p:nvSpPr>
          <p:cNvPr id="14" name="向右箭號 13">
            <a:extLst>
              <a:ext uri="{FF2B5EF4-FFF2-40B4-BE49-F238E27FC236}">
                <a16:creationId xmlns:a16="http://schemas.microsoft.com/office/drawing/2014/main" xmlns="" id="{654D2C33-3437-7549-A8F4-7C1CB5B73F08}"/>
              </a:ext>
            </a:extLst>
          </p:cNvPr>
          <p:cNvSpPr/>
          <p:nvPr/>
        </p:nvSpPr>
        <p:spPr>
          <a:xfrm rot="5400000">
            <a:off x="5998566" y="3257835"/>
            <a:ext cx="725714" cy="475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xmlns="" id="{A45032AB-94BC-E74C-A302-3C96EABC659F}"/>
              </a:ext>
            </a:extLst>
          </p:cNvPr>
          <p:cNvSpPr txBox="1"/>
          <p:nvPr/>
        </p:nvSpPr>
        <p:spPr>
          <a:xfrm>
            <a:off x="5176080" y="3910446"/>
            <a:ext cx="243839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zh-TW" altLang="en-US" sz="2400" dirty="0"/>
              <a:t>造冊</a:t>
            </a:r>
            <a:endParaRPr kumimoji="1" lang="en-US" altLang="zh-TW" sz="2400" dirty="0"/>
          </a:p>
          <a:p>
            <a:r>
              <a:rPr kumimoji="1" lang="zh-TW" altLang="en-US" sz="2400" dirty="0"/>
              <a:t>通報縣府衛生局</a:t>
            </a: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xmlns="" id="{D619BC9E-2FCA-7C42-8138-E1A0C5CE9A17}"/>
              </a:ext>
            </a:extLst>
          </p:cNvPr>
          <p:cNvCxnSpPr>
            <a:cxnSpLocks/>
          </p:cNvCxnSpPr>
          <p:nvPr/>
        </p:nvCxnSpPr>
        <p:spPr>
          <a:xfrm>
            <a:off x="4246666" y="1019555"/>
            <a:ext cx="24484" cy="583844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>
            <a:extLst>
              <a:ext uri="{FF2B5EF4-FFF2-40B4-BE49-F238E27FC236}">
                <a16:creationId xmlns:a16="http://schemas.microsoft.com/office/drawing/2014/main" xmlns="" id="{D7CBCA8C-FEF2-B34C-AFA3-B2258A6D5199}"/>
              </a:ext>
            </a:extLst>
          </p:cNvPr>
          <p:cNvCxnSpPr>
            <a:cxnSpLocks/>
          </p:cNvCxnSpPr>
          <p:nvPr/>
        </p:nvCxnSpPr>
        <p:spPr>
          <a:xfrm>
            <a:off x="8663063" y="1003014"/>
            <a:ext cx="75996" cy="585498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向右箭號 21">
            <a:extLst>
              <a:ext uri="{FF2B5EF4-FFF2-40B4-BE49-F238E27FC236}">
                <a16:creationId xmlns:a16="http://schemas.microsoft.com/office/drawing/2014/main" xmlns="" id="{0DA77D6A-B439-564C-A2C1-CEBB094E9A7E}"/>
              </a:ext>
            </a:extLst>
          </p:cNvPr>
          <p:cNvSpPr/>
          <p:nvPr/>
        </p:nvSpPr>
        <p:spPr>
          <a:xfrm rot="5400000">
            <a:off x="9876844" y="1647250"/>
            <a:ext cx="725714" cy="475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xmlns="" id="{012EA506-E49B-B548-AE75-77ADCD779B16}"/>
              </a:ext>
            </a:extLst>
          </p:cNvPr>
          <p:cNvSpPr txBox="1"/>
          <p:nvPr/>
        </p:nvSpPr>
        <p:spPr>
          <a:xfrm>
            <a:off x="8821811" y="2247752"/>
            <a:ext cx="3256619" cy="461665"/>
          </a:xfrm>
          <a:prstGeom prst="rect">
            <a:avLst/>
          </a:prstGeom>
          <a:solidFill>
            <a:srgbClr val="FCB3D1"/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zh-TW" altLang="en-US" sz="2400" b="1" dirty="0"/>
              <a:t>發燒、腹瀉、嚴重咳嗽</a:t>
            </a:r>
          </a:p>
        </p:txBody>
      </p:sp>
      <p:sp>
        <p:nvSpPr>
          <p:cNvPr id="24" name="向右箭號 23">
            <a:extLst>
              <a:ext uri="{FF2B5EF4-FFF2-40B4-BE49-F238E27FC236}">
                <a16:creationId xmlns:a16="http://schemas.microsoft.com/office/drawing/2014/main" xmlns="" id="{000BF550-1116-D94A-A5EB-DDFFBCE9712C}"/>
              </a:ext>
            </a:extLst>
          </p:cNvPr>
          <p:cNvSpPr/>
          <p:nvPr/>
        </p:nvSpPr>
        <p:spPr>
          <a:xfrm rot="5400000">
            <a:off x="9885075" y="2862949"/>
            <a:ext cx="725714" cy="475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xmlns="" id="{0A43CDDD-729E-C64F-921E-F3F1F04BABA1}"/>
              </a:ext>
            </a:extLst>
          </p:cNvPr>
          <p:cNvSpPr txBox="1"/>
          <p:nvPr/>
        </p:nvSpPr>
        <p:spPr>
          <a:xfrm>
            <a:off x="8821810" y="3464571"/>
            <a:ext cx="3256619" cy="830997"/>
          </a:xfrm>
          <a:prstGeom prst="rect">
            <a:avLst/>
          </a:prstGeom>
          <a:solidFill>
            <a:srgbClr val="FCB3D1"/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zh-TW" altLang="en-US" sz="2400" b="1" dirty="0"/>
              <a:t>返家休息至康復始能再過來</a:t>
            </a:r>
          </a:p>
        </p:txBody>
      </p:sp>
      <p:sp>
        <p:nvSpPr>
          <p:cNvPr id="26" name="向右箭號 25">
            <a:extLst>
              <a:ext uri="{FF2B5EF4-FFF2-40B4-BE49-F238E27FC236}">
                <a16:creationId xmlns:a16="http://schemas.microsoft.com/office/drawing/2014/main" xmlns="" id="{EE942D8B-A669-264D-ADC1-173424A9AB68}"/>
              </a:ext>
            </a:extLst>
          </p:cNvPr>
          <p:cNvSpPr/>
          <p:nvPr/>
        </p:nvSpPr>
        <p:spPr>
          <a:xfrm rot="5400000">
            <a:off x="2061450" y="1479565"/>
            <a:ext cx="461664" cy="475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xmlns="" id="{E355DA6E-2883-564A-8D1C-6111C1008560}"/>
              </a:ext>
            </a:extLst>
          </p:cNvPr>
          <p:cNvSpPr txBox="1"/>
          <p:nvPr/>
        </p:nvSpPr>
        <p:spPr>
          <a:xfrm>
            <a:off x="1051262" y="1976963"/>
            <a:ext cx="2626977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zh-TW" altLang="en-US" sz="2000" dirty="0"/>
              <a:t>入室</a:t>
            </a:r>
            <a:endParaRPr kumimoji="1" lang="en-US" altLang="zh-TW" sz="2000" dirty="0"/>
          </a:p>
          <a:p>
            <a:r>
              <a:rPr kumimoji="1" lang="zh-TW" altLang="en-US" sz="2000" dirty="0"/>
              <a:t>全日配戴口罩</a:t>
            </a:r>
            <a:endParaRPr kumimoji="1" lang="en-US" altLang="zh-TW" sz="2000" dirty="0"/>
          </a:p>
          <a:p>
            <a:r>
              <a:rPr kumimoji="1" lang="zh-TW" altLang="en-US" sz="2000" dirty="0"/>
              <a:t>每日測量</a:t>
            </a:r>
            <a:r>
              <a:rPr kumimoji="1" lang="en-US" altLang="zh-TW" sz="2000" dirty="0"/>
              <a:t>2</a:t>
            </a:r>
            <a:r>
              <a:rPr kumimoji="1" lang="zh-TW" altLang="en-US" sz="2000" dirty="0"/>
              <a:t>次體溫</a:t>
            </a:r>
            <a:endParaRPr kumimoji="1" lang="en-US" altLang="zh-TW" sz="2000" dirty="0"/>
          </a:p>
          <a:p>
            <a:r>
              <a:rPr kumimoji="1" lang="zh-TW" altLang="en-US" sz="2000" dirty="0"/>
              <a:t>加強健康衛教工作</a:t>
            </a:r>
            <a:endParaRPr kumimoji="1" lang="en-US" altLang="zh-TW" sz="2000" dirty="0"/>
          </a:p>
          <a:p>
            <a:r>
              <a:rPr kumimoji="1" lang="zh-TW" altLang="en-US" sz="2000" dirty="0"/>
              <a:t>監督洗手確實度</a:t>
            </a:r>
            <a:endParaRPr kumimoji="1" lang="en-US" altLang="zh-TW" sz="2000" dirty="0"/>
          </a:p>
          <a:p>
            <a:r>
              <a:rPr kumimoji="1" lang="zh-TW" altLang="en-US" sz="2000" dirty="0"/>
              <a:t>環境清潔消毒</a:t>
            </a: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xmlns="" id="{896CB11C-EACC-2C48-9DB7-7683D9BBC296}"/>
              </a:ext>
            </a:extLst>
          </p:cNvPr>
          <p:cNvSpPr txBox="1"/>
          <p:nvPr/>
        </p:nvSpPr>
        <p:spPr>
          <a:xfrm>
            <a:off x="940067" y="4404867"/>
            <a:ext cx="93953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zh-TW" altLang="en-US" sz="2000" dirty="0"/>
              <a:t>正常</a:t>
            </a: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xmlns="" id="{44A65F36-1786-D348-84A6-083FB68C93D7}"/>
              </a:ext>
            </a:extLst>
          </p:cNvPr>
          <p:cNvSpPr txBox="1"/>
          <p:nvPr/>
        </p:nvSpPr>
        <p:spPr>
          <a:xfrm>
            <a:off x="2581381" y="4401743"/>
            <a:ext cx="78419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zh-TW" altLang="en-US" sz="2000" dirty="0"/>
              <a:t>發燒</a:t>
            </a:r>
          </a:p>
        </p:txBody>
      </p:sp>
      <p:sp>
        <p:nvSpPr>
          <p:cNvPr id="31" name="向右箭號 30">
            <a:extLst>
              <a:ext uri="{FF2B5EF4-FFF2-40B4-BE49-F238E27FC236}">
                <a16:creationId xmlns:a16="http://schemas.microsoft.com/office/drawing/2014/main" xmlns="" id="{5D314918-78BD-3E49-AC8A-92FFDB490CDE}"/>
              </a:ext>
            </a:extLst>
          </p:cNvPr>
          <p:cNvSpPr/>
          <p:nvPr/>
        </p:nvSpPr>
        <p:spPr>
          <a:xfrm rot="5400000">
            <a:off x="2743893" y="3921204"/>
            <a:ext cx="459167" cy="475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2" name="向右箭號 31">
            <a:extLst>
              <a:ext uri="{FF2B5EF4-FFF2-40B4-BE49-F238E27FC236}">
                <a16:creationId xmlns:a16="http://schemas.microsoft.com/office/drawing/2014/main" xmlns="" id="{AF861DBB-884C-1842-9125-0A6BE29CB3F2}"/>
              </a:ext>
            </a:extLst>
          </p:cNvPr>
          <p:cNvSpPr/>
          <p:nvPr/>
        </p:nvSpPr>
        <p:spPr>
          <a:xfrm rot="5400000">
            <a:off x="1208574" y="3907894"/>
            <a:ext cx="459167" cy="475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3" name="向右箭號 32">
            <a:extLst>
              <a:ext uri="{FF2B5EF4-FFF2-40B4-BE49-F238E27FC236}">
                <a16:creationId xmlns:a16="http://schemas.microsoft.com/office/drawing/2014/main" xmlns="" id="{18D11CB7-4715-704A-BCF3-DE06B4A0A5C6}"/>
              </a:ext>
            </a:extLst>
          </p:cNvPr>
          <p:cNvSpPr/>
          <p:nvPr/>
        </p:nvSpPr>
        <p:spPr>
          <a:xfrm rot="5400000">
            <a:off x="2745981" y="4791594"/>
            <a:ext cx="459167" cy="475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xmlns="" id="{E02F80BE-02B6-2F4C-98BD-732F9C6EFE1B}"/>
              </a:ext>
            </a:extLst>
          </p:cNvPr>
          <p:cNvSpPr txBox="1"/>
          <p:nvPr/>
        </p:nvSpPr>
        <p:spPr>
          <a:xfrm>
            <a:off x="2015529" y="5275474"/>
            <a:ext cx="2069121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zh-TW" altLang="en-US" sz="2000" dirty="0"/>
              <a:t>隔離</a:t>
            </a:r>
            <a:endParaRPr kumimoji="1" lang="en-US" altLang="zh-TW" sz="2000" dirty="0"/>
          </a:p>
          <a:p>
            <a:r>
              <a:rPr kumimoji="1" lang="zh-TW" altLang="en-US" sz="2000" dirty="0"/>
              <a:t>通知家屬帶回</a:t>
            </a:r>
          </a:p>
        </p:txBody>
      </p:sp>
      <p:sp>
        <p:nvSpPr>
          <p:cNvPr id="35" name="向右箭號 34">
            <a:extLst>
              <a:ext uri="{FF2B5EF4-FFF2-40B4-BE49-F238E27FC236}">
                <a16:creationId xmlns:a16="http://schemas.microsoft.com/office/drawing/2014/main" xmlns="" id="{A20B9F4E-E837-6442-9E79-4FAC5E887268}"/>
              </a:ext>
            </a:extLst>
          </p:cNvPr>
          <p:cNvSpPr/>
          <p:nvPr/>
        </p:nvSpPr>
        <p:spPr>
          <a:xfrm rot="5400000">
            <a:off x="2797566" y="5975299"/>
            <a:ext cx="459167" cy="475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xmlns="" id="{9C8308AF-69AE-7249-85A3-5B4C135904BD}"/>
              </a:ext>
            </a:extLst>
          </p:cNvPr>
          <p:cNvSpPr txBox="1"/>
          <p:nvPr/>
        </p:nvSpPr>
        <p:spPr>
          <a:xfrm>
            <a:off x="2015529" y="6457890"/>
            <a:ext cx="206912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zh-TW" altLang="en-US" sz="2000" dirty="0"/>
              <a:t>持續追蹤紀錄</a:t>
            </a:r>
          </a:p>
        </p:txBody>
      </p:sp>
    </p:spTree>
    <p:extLst>
      <p:ext uri="{BB962C8B-B14F-4D97-AF65-F5344CB8AC3E}">
        <p14:creationId xmlns:p14="http://schemas.microsoft.com/office/powerpoint/2010/main" val="3716950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96</Words>
  <Application>Microsoft Office PowerPoint</Application>
  <PresentationFormat>自訂</PresentationFormat>
  <Paragraphs>23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秦維芬</cp:lastModifiedBy>
  <cp:revision>6</cp:revision>
  <dcterms:created xsi:type="dcterms:W3CDTF">2021-08-10T05:40:01Z</dcterms:created>
  <dcterms:modified xsi:type="dcterms:W3CDTF">2021-08-10T07:07:38Z</dcterms:modified>
</cp:coreProperties>
</file>